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373" r:id="rId2"/>
    <p:sldId id="404" r:id="rId3"/>
    <p:sldId id="424" r:id="rId4"/>
    <p:sldId id="407" r:id="rId5"/>
    <p:sldId id="429" r:id="rId6"/>
    <p:sldId id="428" r:id="rId7"/>
    <p:sldId id="427" r:id="rId8"/>
    <p:sldId id="425" r:id="rId9"/>
    <p:sldId id="395" r:id="rId10"/>
  </p:sldIdLst>
  <p:sldSz cx="13004800" cy="9753600"/>
  <p:notesSz cx="7077075" cy="9363075"/>
  <p:defaultTextStyle>
    <a:lvl1pPr algn="ctr" defTabSz="584200">
      <a:defRPr sz="3800">
        <a:solidFill>
          <a:srgbClr val="6C6963"/>
        </a:solidFill>
        <a:latin typeface="+mn-lt"/>
        <a:ea typeface="+mn-ea"/>
        <a:cs typeface="+mn-cs"/>
        <a:sym typeface="Baskerville"/>
      </a:defRPr>
    </a:lvl1pPr>
    <a:lvl2pPr indent="228600" algn="ctr" defTabSz="584200">
      <a:defRPr sz="3800">
        <a:solidFill>
          <a:srgbClr val="6C6963"/>
        </a:solidFill>
        <a:latin typeface="+mn-lt"/>
        <a:ea typeface="+mn-ea"/>
        <a:cs typeface="+mn-cs"/>
        <a:sym typeface="Baskerville"/>
      </a:defRPr>
    </a:lvl2pPr>
    <a:lvl3pPr indent="457200" algn="ctr" defTabSz="584200">
      <a:defRPr sz="3800">
        <a:solidFill>
          <a:srgbClr val="6C6963"/>
        </a:solidFill>
        <a:latin typeface="+mn-lt"/>
        <a:ea typeface="+mn-ea"/>
        <a:cs typeface="+mn-cs"/>
        <a:sym typeface="Baskerville"/>
      </a:defRPr>
    </a:lvl3pPr>
    <a:lvl4pPr indent="685800" algn="ctr" defTabSz="584200">
      <a:defRPr sz="3800">
        <a:solidFill>
          <a:srgbClr val="6C6963"/>
        </a:solidFill>
        <a:latin typeface="+mn-lt"/>
        <a:ea typeface="+mn-ea"/>
        <a:cs typeface="+mn-cs"/>
        <a:sym typeface="Baskerville"/>
      </a:defRPr>
    </a:lvl4pPr>
    <a:lvl5pPr indent="914400" algn="ctr" defTabSz="584200">
      <a:defRPr sz="3800">
        <a:solidFill>
          <a:srgbClr val="6C6963"/>
        </a:solidFill>
        <a:latin typeface="+mn-lt"/>
        <a:ea typeface="+mn-ea"/>
        <a:cs typeface="+mn-cs"/>
        <a:sym typeface="Baskerville"/>
      </a:defRPr>
    </a:lvl5pPr>
    <a:lvl6pPr indent="1143000" algn="ctr" defTabSz="584200">
      <a:defRPr sz="3800">
        <a:solidFill>
          <a:srgbClr val="6C6963"/>
        </a:solidFill>
        <a:latin typeface="+mn-lt"/>
        <a:ea typeface="+mn-ea"/>
        <a:cs typeface="+mn-cs"/>
        <a:sym typeface="Baskerville"/>
      </a:defRPr>
    </a:lvl6pPr>
    <a:lvl7pPr indent="1371600" algn="ctr" defTabSz="584200">
      <a:defRPr sz="3800">
        <a:solidFill>
          <a:srgbClr val="6C6963"/>
        </a:solidFill>
        <a:latin typeface="+mn-lt"/>
        <a:ea typeface="+mn-ea"/>
        <a:cs typeface="+mn-cs"/>
        <a:sym typeface="Baskerville"/>
      </a:defRPr>
    </a:lvl7pPr>
    <a:lvl8pPr indent="1600200" algn="ctr" defTabSz="584200">
      <a:defRPr sz="3800">
        <a:solidFill>
          <a:srgbClr val="6C6963"/>
        </a:solidFill>
        <a:latin typeface="+mn-lt"/>
        <a:ea typeface="+mn-ea"/>
        <a:cs typeface="+mn-cs"/>
        <a:sym typeface="Baskerville"/>
      </a:defRPr>
    </a:lvl8pPr>
    <a:lvl9pPr indent="1828800" algn="ctr" defTabSz="584200">
      <a:defRPr sz="3800">
        <a:solidFill>
          <a:srgbClr val="6C6963"/>
        </a:solidFill>
        <a:latin typeface="+mn-lt"/>
        <a:ea typeface="+mn-ea"/>
        <a:cs typeface="+mn-cs"/>
        <a:sym typeface="Baskerville"/>
      </a:defRPr>
    </a:lvl9pPr>
  </p:defaultTextStyle>
  <p:extLst>
    <p:ext uri="{EFAFB233-063F-42B5-8137-9DF3F51BA10A}">
      <p15:sldGuideLst xmlns:p15="http://schemas.microsoft.com/office/powerpoint/2012/main">
        <p15:guide id="1" orient="horz" pos="3072" userDrawn="1">
          <p15:clr>
            <a:srgbClr val="A4A3A4"/>
          </p15:clr>
        </p15:guide>
        <p15:guide id="2" pos="409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CC"/>
    <a:srgbClr val="F8F8F8"/>
    <a:srgbClr val="33339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5A5950"/>
        </a:fontRef>
        <a:srgbClr val="5A5950"/>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wholeTbl>
    <a:band2H>
      <a:tcTxStyle/>
      <a:tcStyle>
        <a:tcBdr/>
        <a:fill>
          <a:solidFill>
            <a:srgbClr val="CCC7B8">
              <a:alpha val="35000"/>
            </a:srgbClr>
          </a:solidFill>
        </a:fill>
      </a:tcStyle>
    </a:band2H>
    <a:firstCol>
      <a:tcTxStyle b="off" i="off">
        <a:fontRef idx="minor">
          <a:srgbClr val="FFFFFF"/>
        </a:fontRef>
        <a:srgbClr val="FFFFFF"/>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tcStyle>
    </a:firstCol>
    <a:lastRow>
      <a:tcTxStyle b="off" i="off">
        <a:fontRef idx="minor">
          <a:srgbClr val="5A5950"/>
        </a:fontRef>
        <a:srgbClr val="5A5950"/>
      </a:tcTxStyle>
      <a:tcStyle>
        <a:tcBdr>
          <a:left>
            <a:ln w="12700" cap="flat">
              <a:solidFill>
                <a:srgbClr val="453F3E"/>
              </a:solidFill>
              <a:prstDash val="solid"/>
              <a:miter lim="400000"/>
            </a:ln>
          </a:left>
          <a:right>
            <a:ln w="12700" cap="flat">
              <a:solidFill>
                <a:srgbClr val="453F3E"/>
              </a:solidFill>
              <a:prstDash val="solid"/>
              <a:miter lim="400000"/>
            </a:ln>
          </a:right>
          <a:top>
            <a:ln w="254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fill>
          <a:noFill/>
        </a:fill>
      </a:tcStyle>
    </a:lastRow>
    <a:firstRow>
      <a:tcTxStyle b="off" i="off">
        <a:fontRef idx="minor">
          <a:srgbClr val="FFFFFF"/>
        </a:fontRef>
        <a:srgbClr val="FFFFFF"/>
      </a:tcTxStyle>
      <a:tcStyle>
        <a:tcBdr>
          <a:left>
            <a:ln w="12700" cap="flat">
              <a:solidFill>
                <a:srgbClr val="453F3E"/>
              </a:solidFill>
              <a:prstDash val="solid"/>
              <a:miter lim="400000"/>
            </a:ln>
          </a:left>
          <a:right>
            <a:ln w="12700" cap="flat">
              <a:solidFill>
                <a:srgbClr val="453F3E"/>
              </a:solidFill>
              <a:prstDash val="solid"/>
              <a:miter lim="400000"/>
            </a:ln>
          </a:right>
          <a:top>
            <a:ln w="12700" cap="flat">
              <a:solidFill>
                <a:srgbClr val="453F3E"/>
              </a:solidFill>
              <a:prstDash val="solid"/>
              <a:miter lim="400000"/>
            </a:ln>
          </a:top>
          <a:bottom>
            <a:ln w="12700" cap="flat">
              <a:solidFill>
                <a:srgbClr val="453F3E"/>
              </a:solidFill>
              <a:prstDash val="solid"/>
              <a:miter lim="400000"/>
            </a:ln>
          </a:bottom>
          <a:insideH>
            <a:ln w="12700" cap="flat">
              <a:solidFill>
                <a:srgbClr val="453F3E"/>
              </a:solidFill>
              <a:prstDash val="solid"/>
              <a:miter lim="400000"/>
            </a:ln>
          </a:insideH>
          <a:insideV>
            <a:ln w="12700" cap="flat">
              <a:solidFill>
                <a:srgbClr val="453F3E"/>
              </a:solidFill>
              <a:prstDash val="solid"/>
              <a:miter lim="400000"/>
            </a:ln>
          </a:insideV>
        </a:tcBdr>
      </a:tcStyle>
    </a:firstRow>
  </a:tblStyle>
  <a:tblStyle styleId="{C7B018BB-80A7-4F77-B60F-C8B233D01FF8}" styleName="">
    <a:tblBg/>
    <a:wholeTbl>
      <a:tcTxStyle b="off" i="off">
        <a:fontRef idx="minor">
          <a:srgbClr val="5A5950"/>
        </a:fontRef>
        <a:srgbClr val="5A5950"/>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C1C0B6">
                  <a:alpha val="85000"/>
                </a:srgbClr>
              </a:solidFill>
              <a:prstDash val="solid"/>
              <a:miter lim="400000"/>
            </a:ln>
          </a:insideH>
          <a:insideV>
            <a:ln w="12700" cap="flat">
              <a:solidFill>
                <a:srgbClr val="C1C0B6">
                  <a:alpha val="85000"/>
                </a:srgbClr>
              </a:solidFill>
              <a:prstDash val="solid"/>
              <a:miter lim="400000"/>
            </a:ln>
          </a:insideV>
        </a:tcBdr>
        <a:fill>
          <a:noFill/>
        </a:fill>
      </a:tcStyle>
    </a:wholeTbl>
    <a:band2H>
      <a:tcTxStyle/>
      <a:tcStyle>
        <a:tcBdr/>
        <a:fill>
          <a:solidFill>
            <a:srgbClr val="7B9B9F">
              <a:alpha val="19000"/>
            </a:srgbClr>
          </a:solidFill>
        </a:fill>
      </a:tcStyle>
    </a:band2H>
    <a:firstCol>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C1C0B6">
                  <a:alpha val="85000"/>
                </a:srgbClr>
              </a:solidFill>
              <a:prstDash val="solid"/>
              <a:miter lim="400000"/>
            </a:ln>
          </a:insideH>
          <a:insideV>
            <a:ln w="12700" cap="flat">
              <a:solidFill>
                <a:srgbClr val="F3F1DF"/>
              </a:solidFill>
              <a:prstDash val="solid"/>
              <a:miter lim="400000"/>
            </a:ln>
          </a:insideV>
        </a:tcBdr>
      </a:tcStyle>
    </a:firstCol>
    <a:lastRow>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F3F1DF"/>
              </a:solidFill>
              <a:prstDash val="solid"/>
              <a:miter lim="400000"/>
            </a:ln>
          </a:insideH>
          <a:insideV>
            <a:ln w="12700" cap="flat">
              <a:solidFill>
                <a:srgbClr val="C1C0B6">
                  <a:alpha val="85000"/>
                </a:srgbClr>
              </a:solidFill>
              <a:prstDash val="solid"/>
              <a:miter lim="400000"/>
            </a:ln>
          </a:insideV>
        </a:tcBdr>
      </a:tcStyle>
    </a:lastRow>
    <a:firstRow>
      <a:tcTxStyle b="off" i="off">
        <a:fontRef idx="minor">
          <a:srgbClr val="F2EBDB"/>
        </a:fontRef>
        <a:srgbClr val="F2EBDB"/>
      </a:tcTxStyle>
      <a:tcStyle>
        <a:tcBdr>
          <a:left>
            <a:ln w="12700" cap="flat">
              <a:solidFill>
                <a:srgbClr val="C1C0B6">
                  <a:alpha val="85000"/>
                </a:srgbClr>
              </a:solidFill>
              <a:prstDash val="solid"/>
              <a:miter lim="400000"/>
            </a:ln>
          </a:left>
          <a:right>
            <a:ln w="12700" cap="flat">
              <a:solidFill>
                <a:srgbClr val="C1C0B6">
                  <a:alpha val="85000"/>
                </a:srgbClr>
              </a:solidFill>
              <a:prstDash val="solid"/>
              <a:miter lim="400000"/>
            </a:ln>
          </a:right>
          <a:top>
            <a:ln w="12700" cap="flat">
              <a:solidFill>
                <a:srgbClr val="C1C0B6">
                  <a:alpha val="85000"/>
                </a:srgbClr>
              </a:solidFill>
              <a:prstDash val="solid"/>
              <a:miter lim="400000"/>
            </a:ln>
          </a:top>
          <a:bottom>
            <a:ln w="12700" cap="flat">
              <a:solidFill>
                <a:srgbClr val="C1C0B6">
                  <a:alpha val="85000"/>
                </a:srgbClr>
              </a:solidFill>
              <a:prstDash val="solid"/>
              <a:miter lim="400000"/>
            </a:ln>
          </a:bottom>
          <a:insideH>
            <a:ln w="12700" cap="flat">
              <a:solidFill>
                <a:srgbClr val="F3F1DF"/>
              </a:solidFill>
              <a:prstDash val="solid"/>
              <a:miter lim="400000"/>
            </a:ln>
          </a:insideH>
          <a:insideV>
            <a:ln w="12700" cap="flat">
              <a:solidFill>
                <a:srgbClr val="C1C0B6">
                  <a:alpha val="85000"/>
                </a:srgbClr>
              </a:solidFill>
              <a:prstDash val="solid"/>
              <a:miter lim="400000"/>
            </a:ln>
          </a:insideV>
        </a:tcBdr>
      </a:tcStyle>
    </a:firstRow>
  </a:tblStyle>
  <a:tblStyle styleId="{EEE7283C-3CF3-47DC-8721-378D4A62B228}" styleName="">
    <a:tblBg/>
    <a:wholeTbl>
      <a:tcTxStyle b="off" i="off">
        <a:fontRef idx="minor">
          <a:srgbClr val="5A5950"/>
        </a:fontRef>
        <a:srgbClr val="5A5950"/>
      </a:tcTxStyle>
      <a:tcStyle>
        <a:tcBdr>
          <a:left>
            <a:ln w="19050" cap="rnd">
              <a:solidFill>
                <a:srgbClr val="000000">
                  <a:alpha val="69000"/>
                </a:srgbClr>
              </a:solidFill>
              <a:custDash>
                <a:ds d="100000" sp="200000"/>
              </a:custDash>
              <a:miter lim="400000"/>
            </a:ln>
          </a:left>
          <a:right>
            <a:ln w="19050" cap="rnd">
              <a:solidFill>
                <a:srgbClr val="000000">
                  <a:alpha val="69000"/>
                </a:srgbClr>
              </a:solidFill>
              <a:custDash>
                <a:ds d="100000" sp="200000"/>
              </a:custDash>
              <a:miter lim="400000"/>
            </a:ln>
          </a:right>
          <a:top>
            <a:ln w="19050" cap="rnd">
              <a:solidFill>
                <a:srgbClr val="000000">
                  <a:alpha val="69000"/>
                </a:srgbClr>
              </a:solidFill>
              <a:custDash>
                <a:ds d="100000" sp="200000"/>
              </a:custDash>
              <a:miter lim="400000"/>
            </a:ln>
          </a:top>
          <a:bottom>
            <a:ln w="19050" cap="rnd">
              <a:solidFill>
                <a:srgbClr val="000000">
                  <a:alpha val="69000"/>
                </a:srgbClr>
              </a:solidFill>
              <a:custDash>
                <a:ds d="100000" sp="200000"/>
              </a:custDash>
              <a:miter lim="400000"/>
            </a:ln>
          </a:bottom>
          <a:insideH>
            <a:ln w="19050" cap="rnd">
              <a:solidFill>
                <a:srgbClr val="000000">
                  <a:alpha val="69000"/>
                </a:srgbClr>
              </a:solidFill>
              <a:custDash>
                <a:ds d="100000" sp="200000"/>
              </a:custDash>
              <a:miter lim="400000"/>
            </a:ln>
          </a:insideH>
          <a:insideV>
            <a:ln w="19050" cap="rnd">
              <a:solidFill>
                <a:srgbClr val="000000">
                  <a:alpha val="69000"/>
                </a:srgbClr>
              </a:solidFill>
              <a:custDash>
                <a:ds d="100000" sp="200000"/>
              </a:custDash>
              <a:miter lim="400000"/>
            </a:ln>
          </a:insideV>
        </a:tcBdr>
        <a:fill>
          <a:noFill/>
        </a:fill>
      </a:tcStyle>
    </a:wholeTbl>
    <a:band2H>
      <a:tcTxStyle/>
      <a:tcStyle>
        <a:tcBdr/>
        <a:fill>
          <a:solidFill>
            <a:srgbClr val="D0CC8A">
              <a:alpha val="31000"/>
            </a:srgbClr>
          </a:solidFill>
        </a:fill>
      </a:tcStyle>
    </a:band2H>
    <a:firstCol>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F0E9D7"/>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tcStyle>
    </a:firstCol>
    <a:lastRow>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60584D">
                  <a:alpha val="48000"/>
                </a:srgbClr>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tcStyle>
    </a:lastRow>
    <a:firstRow>
      <a:tcTxStyle b="off" i="off">
        <a:fontRef idx="minor">
          <a:srgbClr val="F2EBDB"/>
        </a:fontRef>
        <a:srgbClr val="F2EBDB"/>
      </a:tcTxStyle>
      <a:tcStyle>
        <a:tcBdr>
          <a:left>
            <a:ln w="12700" cap="flat">
              <a:solidFill>
                <a:srgbClr val="60584D">
                  <a:alpha val="48000"/>
                </a:srgbClr>
              </a:solidFill>
              <a:prstDash val="solid"/>
              <a:miter lim="400000"/>
            </a:ln>
          </a:left>
          <a:right>
            <a:ln w="12700" cap="flat">
              <a:solidFill>
                <a:srgbClr val="60584D">
                  <a:alpha val="48000"/>
                </a:srgbClr>
              </a:solidFill>
              <a:prstDash val="solid"/>
              <a:miter lim="400000"/>
            </a:ln>
          </a:right>
          <a:top>
            <a:ln w="12700" cap="flat">
              <a:solidFill>
                <a:srgbClr val="60584D">
                  <a:alpha val="48000"/>
                </a:srgbClr>
              </a:solidFill>
              <a:prstDash val="solid"/>
              <a:miter lim="400000"/>
            </a:ln>
          </a:top>
          <a:bottom>
            <a:ln w="12700" cap="flat">
              <a:solidFill>
                <a:srgbClr val="60584D">
                  <a:alpha val="48000"/>
                </a:srgbClr>
              </a:solidFill>
              <a:prstDash val="solid"/>
              <a:miter lim="400000"/>
            </a:ln>
          </a:bottom>
          <a:insideH>
            <a:ln w="12700" cap="flat">
              <a:solidFill>
                <a:srgbClr val="60584D">
                  <a:alpha val="48000"/>
                </a:srgbClr>
              </a:solidFill>
              <a:prstDash val="solid"/>
              <a:miter lim="400000"/>
            </a:ln>
          </a:insideH>
          <a:insideV>
            <a:ln w="12700" cap="flat">
              <a:solidFill>
                <a:srgbClr val="60584D">
                  <a:alpha val="48000"/>
                </a:srgbClr>
              </a:solidFill>
              <a:prstDash val="solid"/>
              <a:miter lim="400000"/>
            </a:ln>
          </a:insideV>
        </a:tcBdr>
      </a:tcStyle>
    </a:firstRow>
  </a:tblStyle>
  <a:tblStyle styleId="{CF821DB8-F4EB-4A41-A1BA-3FCAFE7338EE}" styleName="">
    <a:tblBg/>
    <a:wholeTbl>
      <a:tcTxStyle b="off" i="off">
        <a:fontRef idx="minor">
          <a:srgbClr val="5A5950"/>
        </a:fontRef>
        <a:srgbClr val="5A5950"/>
      </a:tcTxStyle>
      <a:tcStyle>
        <a:tcBdr>
          <a:left>
            <a:ln w="12700" cap="flat">
              <a:noFill/>
              <a:miter lim="400000"/>
            </a:ln>
          </a:left>
          <a:right>
            <a:ln w="12700" cap="flat">
              <a:noFill/>
              <a:miter lim="400000"/>
            </a:ln>
          </a:right>
          <a:top>
            <a:ln w="12700" cap="flat">
              <a:solidFill>
                <a:srgbClr val="794000"/>
              </a:solidFill>
              <a:prstDash val="solid"/>
              <a:miter lim="400000"/>
            </a:ln>
          </a:top>
          <a:bottom>
            <a:ln w="12700" cap="flat">
              <a:solidFill>
                <a:srgbClr val="794000"/>
              </a:solidFill>
              <a:prstDash val="solid"/>
              <a:miter lim="400000"/>
            </a:ln>
          </a:bottom>
          <a:insideH>
            <a:ln w="12700" cap="flat">
              <a:solidFill>
                <a:srgbClr val="794000"/>
              </a:solidFill>
              <a:prstDash val="solid"/>
              <a:miter lim="400000"/>
            </a:ln>
          </a:insideH>
          <a:insideV>
            <a:ln w="12700" cap="flat">
              <a:noFill/>
              <a:miter lim="400000"/>
            </a:ln>
          </a:insideV>
        </a:tcBdr>
        <a:fill>
          <a:noFill/>
        </a:fill>
      </a:tcStyle>
    </a:wholeTbl>
    <a:band2H>
      <a:tcTxStyle/>
      <a:tcStyle>
        <a:tcBdr/>
        <a:fill>
          <a:solidFill>
            <a:srgbClr val="CB5815">
              <a:alpha val="7000"/>
            </a:srgbClr>
          </a:solidFill>
        </a:fill>
      </a:tcStyle>
    </a:band2H>
    <a:firstCol>
      <a:tcTxStyle b="off" i="off">
        <a:fontRef idx="minor">
          <a:srgbClr val="5A5950"/>
        </a:fontRef>
        <a:srgbClr val="5A5950"/>
      </a:tcTxStyle>
      <a:tcStyle>
        <a:tcBdr>
          <a:left>
            <a:ln w="12700" cap="flat">
              <a:noFill/>
              <a:miter lim="400000"/>
            </a:ln>
          </a:left>
          <a:right>
            <a:ln w="12700" cap="flat">
              <a:solidFill>
                <a:srgbClr val="794000"/>
              </a:solidFill>
              <a:prstDash val="solid"/>
              <a:miter lim="400000"/>
            </a:ln>
          </a:right>
          <a:top>
            <a:ln w="12700" cap="flat">
              <a:solidFill>
                <a:srgbClr val="794000"/>
              </a:solidFill>
              <a:prstDash val="solid"/>
              <a:miter lim="400000"/>
            </a:ln>
          </a:top>
          <a:bottom>
            <a:ln w="12700" cap="flat">
              <a:solidFill>
                <a:srgbClr val="794000"/>
              </a:solidFill>
              <a:prstDash val="solid"/>
              <a:miter lim="400000"/>
            </a:ln>
          </a:bottom>
          <a:insideH>
            <a:ln w="12700" cap="flat">
              <a:solidFill>
                <a:srgbClr val="794000"/>
              </a:solidFill>
              <a:prstDash val="solid"/>
              <a:miter lim="400000"/>
            </a:ln>
          </a:insideH>
          <a:insideV>
            <a:ln w="12700" cap="flat">
              <a:noFill/>
              <a:miter lim="400000"/>
            </a:ln>
          </a:insideV>
        </a:tcBdr>
        <a:fill>
          <a:noFill/>
        </a:fill>
      </a:tcStyle>
    </a:firstCol>
    <a:lastRow>
      <a:tcTxStyle b="off" i="off">
        <a:fontRef idx="minor">
          <a:srgbClr val="5A5950"/>
        </a:fontRef>
        <a:srgbClr val="5A5950"/>
      </a:tcTxStyle>
      <a:tcStyle>
        <a:tcBdr>
          <a:left>
            <a:ln w="12700" cap="flat">
              <a:noFill/>
              <a:miter lim="400000"/>
            </a:ln>
          </a:left>
          <a:right>
            <a:ln w="12700" cap="flat">
              <a:noFill/>
              <a:miter lim="400000"/>
            </a:ln>
          </a:right>
          <a:top>
            <a:ln w="25400" cap="flat">
              <a:solidFill>
                <a:srgbClr val="794000"/>
              </a:solidFill>
              <a:prstDash val="solid"/>
              <a:miter lim="400000"/>
            </a:ln>
          </a:top>
          <a:bottom>
            <a:ln w="12700" cap="flat">
              <a:noFill/>
              <a:miter lim="400000"/>
            </a:ln>
          </a:bottom>
          <a:insideH>
            <a:ln w="12700" cap="flat">
              <a:solidFill>
                <a:srgbClr val="794000"/>
              </a:solidFill>
              <a:prstDash val="solid"/>
              <a:miter lim="400000"/>
            </a:ln>
          </a:insideH>
          <a:insideV>
            <a:ln w="12700" cap="flat">
              <a:noFill/>
              <a:miter lim="400000"/>
            </a:ln>
          </a:insideV>
        </a:tcBdr>
        <a:fill>
          <a:no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2EBDC"/>
              </a:solidFill>
              <a:prstDash val="solid"/>
              <a:miter lim="400000"/>
            </a:ln>
          </a:insideH>
          <a:insideV>
            <a:ln w="12700" cap="flat">
              <a:noFill/>
              <a:miter lim="400000"/>
            </a:ln>
          </a:insideV>
        </a:tcBdr>
      </a:tcStyle>
    </a:firstRow>
  </a:tblStyle>
  <a:tblStyle styleId="{33BA23B1-9221-436E-865A-0063620EA4FD}" styleName="">
    <a:tblBg/>
    <a:wholeTbl>
      <a:tcTxStyle b="off" i="off">
        <a:fontRef idx="minor">
          <a:srgbClr val="5A5950"/>
        </a:fontRef>
        <a:srgbClr val="5A5950"/>
      </a:tcTxStyle>
      <a:tcStyle>
        <a:tcBdr>
          <a:left>
            <a:ln w="12700" cap="flat">
              <a:solidFill>
                <a:srgbClr val="F2EBDB"/>
              </a:solidFill>
              <a:prstDash val="solid"/>
              <a:miter lim="400000"/>
            </a:ln>
          </a:left>
          <a:right>
            <a:ln w="12700" cap="flat">
              <a:solidFill>
                <a:srgbClr val="F2EBDB"/>
              </a:solidFill>
              <a:prstDash val="solid"/>
              <a:miter lim="400000"/>
            </a:ln>
          </a:right>
          <a:top>
            <a:ln w="12700" cap="flat">
              <a:solidFill>
                <a:srgbClr val="F2EBDB"/>
              </a:solidFill>
              <a:prstDash val="solid"/>
              <a:miter lim="400000"/>
            </a:ln>
          </a:top>
          <a:bottom>
            <a:ln w="12700" cap="flat">
              <a:solidFill>
                <a:srgbClr val="F2EBDB"/>
              </a:solidFill>
              <a:prstDash val="solid"/>
              <a:miter lim="400000"/>
            </a:ln>
          </a:bottom>
          <a:insideH>
            <a:ln w="12700" cap="flat">
              <a:solidFill>
                <a:srgbClr val="F2EBDB"/>
              </a:solidFill>
              <a:prstDash val="solid"/>
              <a:miter lim="400000"/>
            </a:ln>
          </a:insideH>
          <a:insideV>
            <a:ln w="12700" cap="flat">
              <a:solidFill>
                <a:srgbClr val="F2EBDB"/>
              </a:solidFill>
              <a:prstDash val="solid"/>
              <a:miter lim="400000"/>
            </a:ln>
          </a:insideV>
        </a:tcBdr>
        <a:fill>
          <a:solidFill>
            <a:srgbClr val="BCBCBC">
              <a:alpha val="24000"/>
            </a:srgbClr>
          </a:solidFill>
        </a:fill>
      </a:tcStyle>
    </a:wholeTbl>
    <a:band2H>
      <a:tcTxStyle/>
      <a:tcStyle>
        <a:tcBdr/>
        <a:fill>
          <a:solidFill>
            <a:srgbClr val="BCBCBC">
              <a:alpha val="12000"/>
            </a:srgbClr>
          </a:solidFill>
        </a:fill>
      </a:tcStyle>
    </a:band2H>
    <a:firstCol>
      <a:tcTxStyle b="off" i="off">
        <a:fontRef idx="minor">
          <a:srgbClr val="5A5950"/>
        </a:fontRef>
        <a:srgbClr val="5A5950"/>
      </a:tcTxStyle>
      <a:tcStyle>
        <a:tcBdr>
          <a:left>
            <a:ln w="12700" cap="flat">
              <a:solidFill>
                <a:srgbClr val="F2EBDB"/>
              </a:solidFill>
              <a:prstDash val="solid"/>
              <a:miter lim="400000"/>
            </a:ln>
          </a:left>
          <a:right>
            <a:ln w="12700" cap="flat">
              <a:solidFill>
                <a:srgbClr val="5A5950"/>
              </a:solidFill>
              <a:prstDash val="solid"/>
              <a:miter lim="400000"/>
            </a:ln>
          </a:right>
          <a:top>
            <a:ln w="12700" cap="flat">
              <a:solidFill>
                <a:srgbClr val="F2EBDB"/>
              </a:solidFill>
              <a:prstDash val="solid"/>
              <a:miter lim="400000"/>
            </a:ln>
          </a:top>
          <a:bottom>
            <a:ln w="12700" cap="flat">
              <a:solidFill>
                <a:srgbClr val="F2EBDB"/>
              </a:solidFill>
              <a:prstDash val="solid"/>
              <a:miter lim="400000"/>
            </a:ln>
          </a:bottom>
          <a:insideH>
            <a:ln w="12700" cap="flat">
              <a:solidFill>
                <a:srgbClr val="F2EBDB"/>
              </a:solidFill>
              <a:prstDash val="solid"/>
              <a:miter lim="400000"/>
            </a:ln>
          </a:insideH>
          <a:insideV>
            <a:ln w="12700" cap="flat">
              <a:solidFill>
                <a:srgbClr val="F3F1DF"/>
              </a:solidFill>
              <a:prstDash val="solid"/>
              <a:miter lim="400000"/>
            </a:ln>
          </a:insideV>
        </a:tcBdr>
        <a:fill>
          <a:solidFill>
            <a:srgbClr val="BCBCBC">
              <a:alpha val="24000"/>
            </a:srgbClr>
          </a:solidFill>
        </a:fill>
      </a:tcStyle>
    </a:firstCol>
    <a:lastRow>
      <a:tcTxStyle b="off" i="off">
        <a:fontRef idx="minor">
          <a:srgbClr val="5A5950"/>
        </a:fontRef>
        <a:srgbClr val="5A5950"/>
      </a:tcTxStyle>
      <a:tcStyle>
        <a:tcBdr>
          <a:left>
            <a:ln w="12700" cap="flat">
              <a:solidFill>
                <a:srgbClr val="F3F1DF"/>
              </a:solidFill>
              <a:prstDash val="solid"/>
              <a:miter lim="400000"/>
            </a:ln>
          </a:left>
          <a:right>
            <a:ln w="12700" cap="flat">
              <a:solidFill>
                <a:srgbClr val="F3F1DF"/>
              </a:solidFill>
              <a:prstDash val="solid"/>
              <a:miter lim="400000"/>
            </a:ln>
          </a:right>
          <a:top>
            <a:ln w="25400" cap="flat">
              <a:solidFill>
                <a:srgbClr val="645C51"/>
              </a:solidFill>
              <a:prstDash val="solid"/>
              <a:miter lim="400000"/>
            </a:ln>
          </a:top>
          <a:bottom>
            <a:ln w="12700" cap="flat">
              <a:noFill/>
              <a:miter lim="400000"/>
            </a:ln>
          </a:bottom>
          <a:insideH>
            <a:ln w="12700" cap="flat">
              <a:solidFill>
                <a:srgbClr val="F3F1DF"/>
              </a:solidFill>
              <a:prstDash val="solid"/>
              <a:miter lim="400000"/>
            </a:ln>
          </a:insideH>
          <a:insideV>
            <a:ln w="12700" cap="flat">
              <a:solidFill>
                <a:srgbClr val="F3F1DF"/>
              </a:solidFill>
              <a:prstDash val="solid"/>
              <a:miter lim="400000"/>
            </a:ln>
          </a:insideV>
        </a:tcBdr>
        <a:fill>
          <a:solidFill>
            <a:srgbClr val="BCBCBC">
              <a:alpha val="24000"/>
            </a:srgbClr>
          </a:solidFill>
        </a:fill>
      </a:tcStyle>
    </a:lastRow>
    <a:firstRow>
      <a:tcTxStyle b="off" i="off">
        <a:fontRef idx="minor">
          <a:srgbClr val="F2EBDB"/>
        </a:fontRef>
        <a:srgbClr val="F2EBDB"/>
      </a:tcTxStyle>
      <a:tcStyle>
        <a:tcBdr>
          <a:left>
            <a:ln w="12700" cap="flat">
              <a:solidFill>
                <a:srgbClr val="766D60"/>
              </a:solidFill>
              <a:prstDash val="solid"/>
              <a:miter lim="400000"/>
            </a:ln>
          </a:left>
          <a:right>
            <a:ln w="12700" cap="flat">
              <a:solidFill>
                <a:srgbClr val="766D60"/>
              </a:solidFill>
              <a:prstDash val="solid"/>
              <a:miter lim="400000"/>
            </a:ln>
          </a:right>
          <a:top>
            <a:ln w="12700" cap="flat">
              <a:noFill/>
              <a:miter lim="400000"/>
            </a:ln>
          </a:top>
          <a:bottom>
            <a:ln w="12700" cap="flat">
              <a:noFill/>
              <a:miter lim="400000"/>
            </a:ln>
          </a:bottom>
          <a:insideH>
            <a:ln w="12700" cap="flat">
              <a:solidFill>
                <a:srgbClr val="766D60"/>
              </a:solidFill>
              <a:prstDash val="solid"/>
              <a:miter lim="400000"/>
            </a:ln>
          </a:insideH>
          <a:insideV>
            <a:ln w="12700" cap="flat">
              <a:solidFill>
                <a:srgbClr val="766D60"/>
              </a:solidFill>
              <a:prstDash val="solid"/>
              <a:miter lim="400000"/>
            </a:ln>
          </a:insideV>
        </a:tcBdr>
      </a:tcStyle>
    </a:firstRow>
  </a:tblStyle>
  <a:tblStyle styleId="{2708684C-4D16-4618-839F-0558EEFCDFE6}" styleName="">
    <a:tblBg/>
    <a:wholeTbl>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12700" cap="flat">
              <a:solidFill>
                <a:srgbClr val="766D60">
                  <a:alpha val="22000"/>
                </a:srgbClr>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wholeTbl>
    <a:band2H>
      <a:tcTxStyle/>
      <a:tcStyle>
        <a:tcBdr/>
        <a:fill>
          <a:solidFill>
            <a:srgbClr val="766D60">
              <a:alpha val="5000"/>
            </a:srgbClr>
          </a:solidFill>
        </a:fill>
      </a:tcStyle>
    </a:band2H>
    <a:firstCol>
      <a:tcTxStyle b="off" i="off">
        <a:fontRef idx="minor">
          <a:srgbClr val="5A5950"/>
        </a:fontRef>
        <a:srgbClr val="5A5950"/>
      </a:tcTxStyle>
      <a:tcStyle>
        <a:tcBdr>
          <a:left>
            <a:ln w="12700" cap="flat">
              <a:solidFill>
                <a:srgbClr val="766D60">
                  <a:alpha val="22000"/>
                </a:srgbClr>
              </a:solidFill>
              <a:prstDash val="solid"/>
              <a:miter lim="400000"/>
            </a:ln>
          </a:left>
          <a:right>
            <a:ln w="25400" cap="flat">
              <a:solidFill>
                <a:srgbClr val="766D60"/>
              </a:solidFill>
              <a:prstDash val="solid"/>
              <a:miter lim="400000"/>
            </a:ln>
          </a:right>
          <a:top>
            <a:ln w="12700" cap="flat">
              <a:solidFill>
                <a:srgbClr val="766D60">
                  <a:alpha val="22000"/>
                </a:srgbClr>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firstCol>
    <a:lastRow>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25400" cap="flat">
              <a:solidFill>
                <a:srgbClr val="766D60"/>
              </a:solidFill>
              <a:prstDash val="solid"/>
              <a:miter lim="400000"/>
            </a:ln>
          </a:top>
          <a:bottom>
            <a:ln w="12700" cap="flat">
              <a:solidFill>
                <a:srgbClr val="766D60">
                  <a:alpha val="22000"/>
                </a:srgbClr>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lastRow>
    <a:firstRow>
      <a:tcTxStyle b="off" i="off">
        <a:fontRef idx="minor">
          <a:srgbClr val="5A5950"/>
        </a:fontRef>
        <a:srgbClr val="5A5950"/>
      </a:tcTxStyle>
      <a:tcStyle>
        <a:tcBdr>
          <a:left>
            <a:ln w="12700" cap="flat">
              <a:solidFill>
                <a:srgbClr val="766D60">
                  <a:alpha val="22000"/>
                </a:srgbClr>
              </a:solidFill>
              <a:prstDash val="solid"/>
              <a:miter lim="400000"/>
            </a:ln>
          </a:left>
          <a:right>
            <a:ln w="12700" cap="flat">
              <a:solidFill>
                <a:srgbClr val="766D60">
                  <a:alpha val="22000"/>
                </a:srgbClr>
              </a:solidFill>
              <a:prstDash val="solid"/>
              <a:miter lim="400000"/>
            </a:ln>
          </a:right>
          <a:top>
            <a:ln w="12700" cap="flat">
              <a:solidFill>
                <a:srgbClr val="766D60">
                  <a:alpha val="22000"/>
                </a:srgbClr>
              </a:solidFill>
              <a:prstDash val="solid"/>
              <a:miter lim="400000"/>
            </a:ln>
          </a:top>
          <a:bottom>
            <a:ln w="25400" cap="flat">
              <a:solidFill>
                <a:srgbClr val="766D60"/>
              </a:solidFill>
              <a:prstDash val="solid"/>
              <a:miter lim="400000"/>
            </a:ln>
          </a:bottom>
          <a:insideH>
            <a:ln w="12700" cap="flat">
              <a:solidFill>
                <a:srgbClr val="766D60">
                  <a:alpha val="22000"/>
                </a:srgbClr>
              </a:solidFill>
              <a:prstDash val="solid"/>
              <a:miter lim="400000"/>
            </a:ln>
          </a:insideH>
          <a:insideV>
            <a:ln w="12700" cap="flat">
              <a:solidFill>
                <a:srgbClr val="766D60">
                  <a:alpha val="22000"/>
                </a:srgbClr>
              </a:solidFill>
              <a:prstDash val="solid"/>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78" autoAdjust="0"/>
    <p:restoredTop sz="94671"/>
  </p:normalViewPr>
  <p:slideViewPr>
    <p:cSldViewPr snapToGrid="0">
      <p:cViewPr varScale="1">
        <p:scale>
          <a:sx n="78" d="100"/>
          <a:sy n="78" d="100"/>
        </p:scale>
        <p:origin x="1674" y="114"/>
      </p:cViewPr>
      <p:guideLst>
        <p:guide orient="horz" pos="3072"/>
        <p:guide pos="4096"/>
      </p:guideLst>
    </p:cSldViewPr>
  </p:slideViewPr>
  <p:notesTextViewPr>
    <p:cViewPr>
      <p:scale>
        <a:sx n="3" d="2"/>
        <a:sy n="3" d="2"/>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ia cage" userId="87a13e2b0ba6318e" providerId="LiveId" clId="{EB6A452D-D6D8-47EB-AE9E-A8EF56083296}"/>
    <pc:docChg chg="delSld">
      <pc:chgData name="patricia cage" userId="87a13e2b0ba6318e" providerId="LiveId" clId="{EB6A452D-D6D8-47EB-AE9E-A8EF56083296}" dt="2026-10-19T20:08:31.745" v="0" actId="47"/>
      <pc:docMkLst>
        <pc:docMk/>
      </pc:docMkLst>
      <pc:sldChg chg="del">
        <pc:chgData name="patricia cage" userId="87a13e2b0ba6318e" providerId="LiveId" clId="{EB6A452D-D6D8-47EB-AE9E-A8EF56083296}" dt="2026-10-19T20:08:31.745" v="0" actId="47"/>
        <pc:sldMkLst>
          <pc:docMk/>
          <pc:sldMk cId="2929625985" sldId="42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1" name="Shape 31"/>
          <p:cNvSpPr>
            <a:spLocks noGrp="1" noRot="1" noChangeAspect="1"/>
          </p:cNvSpPr>
          <p:nvPr>
            <p:ph type="sldImg"/>
          </p:nvPr>
        </p:nvSpPr>
        <p:spPr>
          <a:xfrm>
            <a:off x="1196975" y="701675"/>
            <a:ext cx="4683125" cy="3511550"/>
          </a:xfrm>
          <a:prstGeom prst="rect">
            <a:avLst/>
          </a:prstGeom>
        </p:spPr>
        <p:txBody>
          <a:bodyPr lIns="93936" tIns="46968" rIns="93936" bIns="46968"/>
          <a:lstStyle/>
          <a:p>
            <a:pPr lvl="0"/>
            <a:endParaRPr/>
          </a:p>
        </p:txBody>
      </p:sp>
      <p:sp>
        <p:nvSpPr>
          <p:cNvPr id="32" name="Shape 32"/>
          <p:cNvSpPr>
            <a:spLocks noGrp="1"/>
          </p:cNvSpPr>
          <p:nvPr>
            <p:ph type="body" sz="quarter" idx="1"/>
          </p:nvPr>
        </p:nvSpPr>
        <p:spPr>
          <a:xfrm>
            <a:off x="943610" y="4447461"/>
            <a:ext cx="5189855" cy="4213384"/>
          </a:xfrm>
          <a:prstGeom prst="rect">
            <a:avLst/>
          </a:prstGeom>
        </p:spPr>
        <p:txBody>
          <a:bodyPr lIns="93936" tIns="46968" rIns="93936" bIns="46968"/>
          <a:lstStyle/>
          <a:p>
            <a:pPr lvl="0"/>
            <a:endParaRPr/>
          </a:p>
        </p:txBody>
      </p:sp>
    </p:spTree>
    <p:extLst>
      <p:ext uri="{BB962C8B-B14F-4D97-AF65-F5344CB8AC3E}">
        <p14:creationId xmlns:p14="http://schemas.microsoft.com/office/powerpoint/2010/main" val="2085902633"/>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amp; Subtitle">
    <p:spTree>
      <p:nvGrpSpPr>
        <p:cNvPr id="1" name=""/>
        <p:cNvGrpSpPr/>
        <p:nvPr/>
      </p:nvGrpSpPr>
      <p:grpSpPr>
        <a:xfrm>
          <a:off x="0" y="0"/>
          <a:ext cx="0" cy="0"/>
          <a:chOff x="0" y="0"/>
          <a:chExt cx="0" cy="0"/>
        </a:xfrm>
      </p:grpSpPr>
      <p:pic>
        <p:nvPicPr>
          <p:cNvPr id="5" name="LeatherBookTypeEmbellishGld.pdf"/>
          <p:cNvPicPr/>
          <p:nvPr/>
        </p:nvPicPr>
        <p:blipFill>
          <a:blip r:embed="rId2"/>
          <a:stretch>
            <a:fillRect/>
          </a:stretch>
        </p:blipFill>
        <p:spPr>
          <a:xfrm>
            <a:off x="5753100" y="4775200"/>
            <a:ext cx="1956620" cy="304800"/>
          </a:xfrm>
          <a:prstGeom prst="rect">
            <a:avLst/>
          </a:prstGeom>
          <a:ln w="12700">
            <a:miter lim="400000"/>
          </a:ln>
        </p:spPr>
      </p:pic>
      <p:sp>
        <p:nvSpPr>
          <p:cNvPr id="6" name="Shape 6"/>
          <p:cNvSpPr>
            <a:spLocks noGrp="1"/>
          </p:cNvSpPr>
          <p:nvPr>
            <p:ph type="title"/>
          </p:nvPr>
        </p:nvSpPr>
        <p:spPr>
          <a:xfrm>
            <a:off x="825500" y="1879600"/>
            <a:ext cx="11836400" cy="2603500"/>
          </a:xfrm>
          <a:prstGeom prst="rect">
            <a:avLst/>
          </a:prstGeom>
          <a:effectLst>
            <a:outerShdw blurRad="25400" dist="38100" dir="2700000" rotWithShape="0">
              <a:srgbClr val="6D625D">
                <a:alpha val="90000"/>
              </a:srgbClr>
            </a:outerShdw>
          </a:effectLst>
        </p:spPr>
        <p:txBody>
          <a:bodyPr anchor="b"/>
          <a:lstStyle>
            <a:lvl1pPr>
              <a:defRPr sz="8000">
                <a:solidFill>
                  <a:srgbClr val="BEA56D"/>
                </a:solidFill>
                <a:effectLst>
                  <a:outerShdw blurRad="38100" dist="25400" dir="15900000" rotWithShape="0">
                    <a:srgbClr val="000000">
                      <a:alpha val="90000"/>
                    </a:srgbClr>
                  </a:outerShdw>
                </a:effectLst>
              </a:defRPr>
            </a:lvl1pPr>
          </a:lstStyle>
          <a:p>
            <a:pPr lvl="0">
              <a:defRPr sz="1800">
                <a:solidFill>
                  <a:srgbClr val="000000"/>
                </a:solidFill>
                <a:effectLst/>
              </a:defRPr>
            </a:pPr>
            <a:r>
              <a:rPr sz="8000">
                <a:solidFill>
                  <a:srgbClr val="BEA56D"/>
                </a:solidFill>
                <a:effectLst>
                  <a:outerShdw blurRad="38100" dist="25400" dir="15900000" rotWithShape="0">
                    <a:srgbClr val="000000">
                      <a:alpha val="90000"/>
                    </a:srgbClr>
                  </a:outerShdw>
                </a:effectLst>
              </a:rPr>
              <a:t>Title Text</a:t>
            </a:r>
          </a:p>
        </p:txBody>
      </p:sp>
      <p:sp>
        <p:nvSpPr>
          <p:cNvPr id="7" name="Shape 7"/>
          <p:cNvSpPr>
            <a:spLocks noGrp="1"/>
          </p:cNvSpPr>
          <p:nvPr>
            <p:ph type="body" idx="1"/>
          </p:nvPr>
        </p:nvSpPr>
        <p:spPr>
          <a:xfrm>
            <a:off x="825500" y="5346700"/>
            <a:ext cx="11836400" cy="1854200"/>
          </a:xfrm>
          <a:prstGeom prst="rect">
            <a:avLst/>
          </a:prstGeom>
          <a:effectLst>
            <a:outerShdw blurRad="25400" dist="38100" dir="2700000" rotWithShape="0">
              <a:srgbClr val="6D625D">
                <a:alpha val="90000"/>
              </a:srgbClr>
            </a:outerShdw>
          </a:effectLst>
        </p:spPr>
        <p:txBody>
          <a:bodyPr anchor="t"/>
          <a:lstStyle>
            <a:lvl1pPr marL="0" indent="0" algn="ctr">
              <a:spcBef>
                <a:spcPts val="0"/>
              </a:spcBef>
              <a:buSzTx/>
              <a:buNone/>
              <a:defRPr sz="5201" i="1">
                <a:solidFill>
                  <a:srgbClr val="BEA56D"/>
                </a:solidFill>
                <a:effectLst>
                  <a:outerShdw blurRad="25400" dist="38100" dir="15900000" rotWithShape="0">
                    <a:srgbClr val="000000">
                      <a:alpha val="90000"/>
                    </a:srgbClr>
                  </a:outerShdw>
                </a:effectLst>
              </a:defRPr>
            </a:lvl1pPr>
            <a:lvl2pPr marL="0" indent="228611" algn="ctr">
              <a:spcBef>
                <a:spcPts val="0"/>
              </a:spcBef>
              <a:buSzTx/>
              <a:buNone/>
              <a:defRPr sz="5201" i="1">
                <a:solidFill>
                  <a:srgbClr val="BEA56D"/>
                </a:solidFill>
                <a:effectLst>
                  <a:outerShdw blurRad="25400" dist="38100" dir="15900000" rotWithShape="0">
                    <a:srgbClr val="000000">
                      <a:alpha val="90000"/>
                    </a:srgbClr>
                  </a:outerShdw>
                </a:effectLst>
              </a:defRPr>
            </a:lvl2pPr>
            <a:lvl3pPr marL="0" indent="457223" algn="ctr">
              <a:spcBef>
                <a:spcPts val="0"/>
              </a:spcBef>
              <a:buSzTx/>
              <a:buNone/>
              <a:defRPr sz="5201" i="1">
                <a:solidFill>
                  <a:srgbClr val="BEA56D"/>
                </a:solidFill>
                <a:effectLst>
                  <a:outerShdw blurRad="25400" dist="38100" dir="15900000" rotWithShape="0">
                    <a:srgbClr val="000000">
                      <a:alpha val="90000"/>
                    </a:srgbClr>
                  </a:outerShdw>
                </a:effectLst>
              </a:defRPr>
            </a:lvl3pPr>
            <a:lvl4pPr marL="0" indent="685835" algn="ctr">
              <a:spcBef>
                <a:spcPts val="0"/>
              </a:spcBef>
              <a:buSzTx/>
              <a:buNone/>
              <a:defRPr sz="5201" i="1">
                <a:solidFill>
                  <a:srgbClr val="BEA56D"/>
                </a:solidFill>
                <a:effectLst>
                  <a:outerShdw blurRad="25400" dist="38100" dir="15900000" rotWithShape="0">
                    <a:srgbClr val="000000">
                      <a:alpha val="90000"/>
                    </a:srgbClr>
                  </a:outerShdw>
                </a:effectLst>
              </a:defRPr>
            </a:lvl4pPr>
            <a:lvl5pPr marL="0" indent="914446" algn="ctr">
              <a:spcBef>
                <a:spcPts val="0"/>
              </a:spcBef>
              <a:buSzTx/>
              <a:buNone/>
              <a:defRPr sz="5201" i="1">
                <a:solidFill>
                  <a:srgbClr val="BEA56D"/>
                </a:solidFill>
                <a:effectLst>
                  <a:outerShdw blurRad="25400" dist="38100" dir="15900000" rotWithShape="0">
                    <a:srgbClr val="000000">
                      <a:alpha val="90000"/>
                    </a:srgbClr>
                  </a:outerShdw>
                </a:effectLst>
              </a:defRPr>
            </a:lvl5pPr>
          </a:lstStyle>
          <a:p>
            <a:pPr lvl="0">
              <a:defRPr sz="1800" i="0">
                <a:solidFill>
                  <a:srgbClr val="000000"/>
                </a:solidFill>
                <a:effectLst/>
              </a:defRPr>
            </a:pPr>
            <a:r>
              <a:rPr sz="5201" i="1">
                <a:solidFill>
                  <a:srgbClr val="BEA56D"/>
                </a:solidFill>
                <a:effectLst>
                  <a:outerShdw blurRad="25400" dist="38100" dir="15900000" rotWithShape="0">
                    <a:srgbClr val="000000">
                      <a:alpha val="90000"/>
                    </a:srgbClr>
                  </a:outerShdw>
                </a:effectLst>
              </a:rPr>
              <a:t>Body Level One</a:t>
            </a:r>
          </a:p>
          <a:p>
            <a:pPr lvl="1">
              <a:defRPr sz="1800" i="0">
                <a:solidFill>
                  <a:srgbClr val="000000"/>
                </a:solidFill>
                <a:effectLst/>
              </a:defRPr>
            </a:pPr>
            <a:r>
              <a:rPr sz="5201" i="1">
                <a:solidFill>
                  <a:srgbClr val="BEA56D"/>
                </a:solidFill>
                <a:effectLst>
                  <a:outerShdw blurRad="25400" dist="38100" dir="15900000" rotWithShape="0">
                    <a:srgbClr val="000000">
                      <a:alpha val="90000"/>
                    </a:srgbClr>
                  </a:outerShdw>
                </a:effectLst>
              </a:rPr>
              <a:t>Body Level Two</a:t>
            </a:r>
          </a:p>
          <a:p>
            <a:pPr lvl="2">
              <a:defRPr sz="1800" i="0">
                <a:solidFill>
                  <a:srgbClr val="000000"/>
                </a:solidFill>
                <a:effectLst/>
              </a:defRPr>
            </a:pPr>
            <a:r>
              <a:rPr sz="5201" i="1">
                <a:solidFill>
                  <a:srgbClr val="BEA56D"/>
                </a:solidFill>
                <a:effectLst>
                  <a:outerShdw blurRad="25400" dist="38100" dir="15900000" rotWithShape="0">
                    <a:srgbClr val="000000">
                      <a:alpha val="90000"/>
                    </a:srgbClr>
                  </a:outerShdw>
                </a:effectLst>
              </a:rPr>
              <a:t>Body Level Three</a:t>
            </a:r>
          </a:p>
          <a:p>
            <a:pPr lvl="3">
              <a:defRPr sz="1800" i="0">
                <a:solidFill>
                  <a:srgbClr val="000000"/>
                </a:solidFill>
                <a:effectLst/>
              </a:defRPr>
            </a:pPr>
            <a:r>
              <a:rPr sz="5201" i="1">
                <a:solidFill>
                  <a:srgbClr val="BEA56D"/>
                </a:solidFill>
                <a:effectLst>
                  <a:outerShdw blurRad="25400" dist="38100" dir="15900000" rotWithShape="0">
                    <a:srgbClr val="000000">
                      <a:alpha val="90000"/>
                    </a:srgbClr>
                  </a:outerShdw>
                </a:effectLst>
              </a:rPr>
              <a:t>Body Level Four</a:t>
            </a:r>
          </a:p>
          <a:p>
            <a:pPr lvl="4">
              <a:defRPr sz="1800" i="0">
                <a:solidFill>
                  <a:srgbClr val="000000"/>
                </a:solidFill>
                <a:effectLst/>
              </a:defRPr>
            </a:pPr>
            <a:r>
              <a:rPr sz="5201" i="1">
                <a:solidFill>
                  <a:srgbClr val="BEA56D"/>
                </a:solidFill>
                <a:effectLst>
                  <a:outerShdw blurRad="25400" dist="38100" dir="15900000" rotWithShape="0">
                    <a:srgbClr val="000000">
                      <a:alpha val="90000"/>
                    </a:srgbClr>
                  </a:outerShdw>
                </a:effectLst>
              </a:rPr>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Inside Cover">
    <p:spTree>
      <p:nvGrpSpPr>
        <p:cNvPr id="1" name=""/>
        <p:cNvGrpSpPr/>
        <p:nvPr/>
      </p:nvGrpSpPr>
      <p:grpSpPr>
        <a:xfrm>
          <a:off x="0" y="0"/>
          <a:ext cx="0" cy="0"/>
          <a:chOff x="0" y="0"/>
          <a:chExt cx="0" cy="0"/>
        </a:xfrm>
      </p:grpSpPr>
      <p:sp>
        <p:nvSpPr>
          <p:cNvPr id="9" name="Shape 9"/>
          <p:cNvSpPr>
            <a:spLocks noGrp="1"/>
          </p:cNvSpPr>
          <p:nvPr>
            <p:ph type="title"/>
          </p:nvPr>
        </p:nvSpPr>
        <p:spPr>
          <a:xfrm>
            <a:off x="762000" y="7035800"/>
            <a:ext cx="11480800" cy="1346200"/>
          </a:xfrm>
          <a:prstGeom prst="rect">
            <a:avLst/>
          </a:prstGeom>
        </p:spPr>
        <p:txBody>
          <a:bodyPr/>
          <a:lstStyle/>
          <a:p>
            <a:pPr lvl="0">
              <a:defRPr sz="1800">
                <a:solidFill>
                  <a:srgbClr val="000000"/>
                </a:solidFill>
                <a:effectLst/>
              </a:defRPr>
            </a:pPr>
            <a:r>
              <a:rPr sz="7400">
                <a:solidFill>
                  <a:srgbClr val="6C6963"/>
                </a:solidFill>
                <a:effectLst>
                  <a:outerShdw blurRad="25400" dist="25400" dir="15900000" rotWithShape="0">
                    <a:srgbClr val="595650">
                      <a:alpha val="33000"/>
                    </a:srgbClr>
                  </a:outerShdw>
                </a:effectLst>
              </a:rPr>
              <a:t>Title Text</a:t>
            </a:r>
          </a:p>
        </p:txBody>
      </p:sp>
      <p:sp>
        <p:nvSpPr>
          <p:cNvPr id="10" name="Shape 10"/>
          <p:cNvSpPr>
            <a:spLocks noGrp="1"/>
          </p:cNvSpPr>
          <p:nvPr>
            <p:ph type="body" idx="1"/>
          </p:nvPr>
        </p:nvSpPr>
        <p:spPr>
          <a:xfrm>
            <a:off x="762000" y="8382000"/>
            <a:ext cx="11480800" cy="952500"/>
          </a:xfrm>
          <a:prstGeom prst="rect">
            <a:avLst/>
          </a:prstGeom>
        </p:spPr>
        <p:txBody>
          <a:bodyPr/>
          <a:lstStyle>
            <a:lvl1pPr marL="0" indent="0" algn="ctr">
              <a:spcBef>
                <a:spcPts val="0"/>
              </a:spcBef>
              <a:buSzTx/>
              <a:buNone/>
              <a:defRPr sz="3600" i="1"/>
            </a:lvl1pPr>
            <a:lvl2pPr marL="0" indent="228611" algn="ctr">
              <a:spcBef>
                <a:spcPts val="0"/>
              </a:spcBef>
              <a:buSzTx/>
              <a:buNone/>
              <a:defRPr sz="3600" i="1"/>
            </a:lvl2pPr>
            <a:lvl3pPr marL="0" indent="457223" algn="ctr">
              <a:spcBef>
                <a:spcPts val="0"/>
              </a:spcBef>
              <a:buSzTx/>
              <a:buNone/>
              <a:defRPr sz="3600" i="1"/>
            </a:lvl3pPr>
            <a:lvl4pPr marL="0" indent="685835" algn="ctr">
              <a:spcBef>
                <a:spcPts val="0"/>
              </a:spcBef>
              <a:buSzTx/>
              <a:buNone/>
              <a:defRPr sz="3600" i="1"/>
            </a:lvl4pPr>
            <a:lvl5pPr marL="0" indent="914446" algn="ctr">
              <a:spcBef>
                <a:spcPts val="0"/>
              </a:spcBef>
              <a:buSzTx/>
              <a:buNone/>
              <a:defRPr sz="3600" i="1"/>
            </a:lvl5pPr>
          </a:lstStyle>
          <a:p>
            <a:pPr lvl="0">
              <a:defRPr sz="1800" i="0">
                <a:solidFill>
                  <a:srgbClr val="000000"/>
                </a:solidFill>
              </a:defRPr>
            </a:pPr>
            <a:r>
              <a:rPr sz="3600" i="1">
                <a:solidFill>
                  <a:srgbClr val="6C6963"/>
                </a:solidFill>
              </a:rPr>
              <a:t>Body Level One</a:t>
            </a:r>
          </a:p>
          <a:p>
            <a:pPr lvl="1">
              <a:defRPr sz="1800" i="0">
                <a:solidFill>
                  <a:srgbClr val="000000"/>
                </a:solidFill>
              </a:defRPr>
            </a:pPr>
            <a:r>
              <a:rPr sz="3600" i="1">
                <a:solidFill>
                  <a:srgbClr val="6C6963"/>
                </a:solidFill>
              </a:rPr>
              <a:t>Body Level Two</a:t>
            </a:r>
          </a:p>
          <a:p>
            <a:pPr lvl="2">
              <a:defRPr sz="1800" i="0">
                <a:solidFill>
                  <a:srgbClr val="000000"/>
                </a:solidFill>
              </a:defRPr>
            </a:pPr>
            <a:r>
              <a:rPr sz="3600" i="1">
                <a:solidFill>
                  <a:srgbClr val="6C6963"/>
                </a:solidFill>
              </a:rPr>
              <a:t>Body Level Three</a:t>
            </a:r>
          </a:p>
          <a:p>
            <a:pPr lvl="3">
              <a:defRPr sz="1800" i="0">
                <a:solidFill>
                  <a:srgbClr val="000000"/>
                </a:solidFill>
              </a:defRPr>
            </a:pPr>
            <a:r>
              <a:rPr sz="3600" i="1">
                <a:solidFill>
                  <a:srgbClr val="6C6963"/>
                </a:solidFill>
              </a:rPr>
              <a:t>Body Level Four</a:t>
            </a:r>
          </a:p>
          <a:p>
            <a:pPr lvl="4">
              <a:defRPr sz="1800" i="0">
                <a:solidFill>
                  <a:srgbClr val="000000"/>
                </a:solidFill>
              </a:defRPr>
            </a:pPr>
            <a:r>
              <a:rPr sz="3600" i="1">
                <a:solidFill>
                  <a:srgbClr val="6C6963"/>
                </a:solidFill>
              </a:rPr>
              <a:t>Body Level Five</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12" name="Shape 12"/>
          <p:cNvSpPr>
            <a:spLocks noGrp="1"/>
          </p:cNvSpPr>
          <p:nvPr>
            <p:ph type="title"/>
          </p:nvPr>
        </p:nvSpPr>
        <p:spPr>
          <a:xfrm>
            <a:off x="762000" y="3606800"/>
            <a:ext cx="11480800" cy="2540000"/>
          </a:xfrm>
          <a:prstGeom prst="rect">
            <a:avLst/>
          </a:prstGeom>
        </p:spPr>
        <p:txBody>
          <a:bodyPr/>
          <a:lstStyle/>
          <a:p>
            <a:pPr lvl="0">
              <a:defRPr sz="1800">
                <a:solidFill>
                  <a:srgbClr val="000000"/>
                </a:solidFill>
                <a:effectLst/>
              </a:defRPr>
            </a:pPr>
            <a:r>
              <a:rPr sz="7400">
                <a:solidFill>
                  <a:srgbClr val="6C6963"/>
                </a:solidFill>
                <a:effectLst>
                  <a:outerShdw blurRad="25400" dist="25400" dir="15900000" rotWithShape="0">
                    <a:srgbClr val="595650">
                      <a:alpha val="33000"/>
                    </a:srgbClr>
                  </a:outerShdw>
                </a:effectLst>
              </a:rPr>
              <a:t>Title Text</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pic>
        <p:nvPicPr>
          <p:cNvPr id="14" name="LeatherBookTypeEmbellishGry.pdf"/>
          <p:cNvPicPr/>
          <p:nvPr/>
        </p:nvPicPr>
        <p:blipFill>
          <a:blip r:embed="rId2"/>
          <a:stretch>
            <a:fillRect/>
          </a:stretch>
        </p:blipFill>
        <p:spPr>
          <a:xfrm>
            <a:off x="2696906" y="5083510"/>
            <a:ext cx="1956620" cy="304800"/>
          </a:xfrm>
          <a:prstGeom prst="rect">
            <a:avLst/>
          </a:prstGeom>
          <a:ln w="12700">
            <a:miter lim="400000"/>
          </a:ln>
        </p:spPr>
      </p:pic>
      <p:sp>
        <p:nvSpPr>
          <p:cNvPr id="15" name="Shape 15"/>
          <p:cNvSpPr>
            <a:spLocks noGrp="1"/>
          </p:cNvSpPr>
          <p:nvPr>
            <p:ph type="title"/>
          </p:nvPr>
        </p:nvSpPr>
        <p:spPr>
          <a:xfrm>
            <a:off x="431800" y="1600200"/>
            <a:ext cx="6477000" cy="3175000"/>
          </a:xfrm>
          <a:prstGeom prst="rect">
            <a:avLst/>
          </a:prstGeom>
        </p:spPr>
        <p:txBody>
          <a:bodyPr anchor="b"/>
          <a:lstStyle/>
          <a:p>
            <a:pPr lvl="0">
              <a:defRPr sz="1800">
                <a:solidFill>
                  <a:srgbClr val="000000"/>
                </a:solidFill>
                <a:effectLst/>
              </a:defRPr>
            </a:pPr>
            <a:r>
              <a:rPr sz="7400">
                <a:solidFill>
                  <a:srgbClr val="6C6963"/>
                </a:solidFill>
                <a:effectLst>
                  <a:outerShdw blurRad="25400" dist="25400" dir="15900000" rotWithShape="0">
                    <a:srgbClr val="595650">
                      <a:alpha val="33000"/>
                    </a:srgbClr>
                  </a:outerShdw>
                </a:effectLst>
              </a:rPr>
              <a:t>Title Text</a:t>
            </a:r>
          </a:p>
        </p:txBody>
      </p:sp>
      <p:sp>
        <p:nvSpPr>
          <p:cNvPr id="16" name="Shape 16"/>
          <p:cNvSpPr>
            <a:spLocks noGrp="1"/>
          </p:cNvSpPr>
          <p:nvPr>
            <p:ph type="body" idx="1"/>
          </p:nvPr>
        </p:nvSpPr>
        <p:spPr>
          <a:xfrm>
            <a:off x="431800" y="5715000"/>
            <a:ext cx="6464300" cy="2679700"/>
          </a:xfrm>
          <a:prstGeom prst="rect">
            <a:avLst/>
          </a:prstGeom>
        </p:spPr>
        <p:txBody>
          <a:bodyPr anchor="t"/>
          <a:lstStyle>
            <a:lvl1pPr marL="0" indent="0" algn="ctr">
              <a:spcBef>
                <a:spcPts val="0"/>
              </a:spcBef>
              <a:buSzTx/>
              <a:buNone/>
              <a:defRPr sz="3600" i="1"/>
            </a:lvl1pPr>
            <a:lvl2pPr marL="0" indent="228611" algn="ctr">
              <a:spcBef>
                <a:spcPts val="0"/>
              </a:spcBef>
              <a:buSzTx/>
              <a:buNone/>
              <a:defRPr sz="3600" i="1"/>
            </a:lvl2pPr>
            <a:lvl3pPr marL="0" indent="457223" algn="ctr">
              <a:spcBef>
                <a:spcPts val="0"/>
              </a:spcBef>
              <a:buSzTx/>
              <a:buNone/>
              <a:defRPr sz="3600" i="1"/>
            </a:lvl3pPr>
            <a:lvl4pPr marL="0" indent="685835" algn="ctr">
              <a:spcBef>
                <a:spcPts val="0"/>
              </a:spcBef>
              <a:buSzTx/>
              <a:buNone/>
              <a:defRPr sz="3600" i="1"/>
            </a:lvl4pPr>
            <a:lvl5pPr marL="0" indent="914446" algn="ctr">
              <a:spcBef>
                <a:spcPts val="0"/>
              </a:spcBef>
              <a:buSzTx/>
              <a:buNone/>
              <a:defRPr sz="3600" i="1"/>
            </a:lvl5pPr>
          </a:lstStyle>
          <a:p>
            <a:pPr lvl="0">
              <a:defRPr sz="1800" i="0">
                <a:solidFill>
                  <a:srgbClr val="000000"/>
                </a:solidFill>
              </a:defRPr>
            </a:pPr>
            <a:r>
              <a:rPr sz="3600" i="1">
                <a:solidFill>
                  <a:srgbClr val="6C6963"/>
                </a:solidFill>
              </a:rPr>
              <a:t>Body Level One</a:t>
            </a:r>
          </a:p>
          <a:p>
            <a:pPr lvl="1">
              <a:defRPr sz="1800" i="0">
                <a:solidFill>
                  <a:srgbClr val="000000"/>
                </a:solidFill>
              </a:defRPr>
            </a:pPr>
            <a:r>
              <a:rPr sz="3600" i="1">
                <a:solidFill>
                  <a:srgbClr val="6C6963"/>
                </a:solidFill>
              </a:rPr>
              <a:t>Body Level Two</a:t>
            </a:r>
          </a:p>
          <a:p>
            <a:pPr lvl="2">
              <a:defRPr sz="1800" i="0">
                <a:solidFill>
                  <a:srgbClr val="000000"/>
                </a:solidFill>
              </a:defRPr>
            </a:pPr>
            <a:r>
              <a:rPr sz="3600" i="1">
                <a:solidFill>
                  <a:srgbClr val="6C6963"/>
                </a:solidFill>
              </a:rPr>
              <a:t>Body Level Three</a:t>
            </a:r>
          </a:p>
          <a:p>
            <a:pPr lvl="3">
              <a:defRPr sz="1800" i="0">
                <a:solidFill>
                  <a:srgbClr val="000000"/>
                </a:solidFill>
              </a:defRPr>
            </a:pPr>
            <a:r>
              <a:rPr sz="3600" i="1">
                <a:solidFill>
                  <a:srgbClr val="6C6963"/>
                </a:solidFill>
              </a:rPr>
              <a:t>Body Level Four</a:t>
            </a:r>
          </a:p>
          <a:p>
            <a:pPr lvl="4">
              <a:defRPr sz="1800" i="0">
                <a:solidFill>
                  <a:srgbClr val="000000"/>
                </a:solidFill>
              </a:defRPr>
            </a:pPr>
            <a:r>
              <a:rPr sz="3600" i="1">
                <a:solidFill>
                  <a:srgbClr val="6C6963"/>
                </a:solidFill>
              </a:rPr>
              <a:t>Body Level Five</a:t>
            </a: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20" name="Shape 20"/>
          <p:cNvSpPr>
            <a:spLocks noGrp="1"/>
          </p:cNvSpPr>
          <p:nvPr>
            <p:ph type="title"/>
          </p:nvPr>
        </p:nvSpPr>
        <p:spPr>
          <a:prstGeom prst="rect">
            <a:avLst/>
          </a:prstGeom>
        </p:spPr>
        <p:txBody>
          <a:bodyPr/>
          <a:lstStyle/>
          <a:p>
            <a:pPr lvl="0">
              <a:defRPr sz="1800">
                <a:solidFill>
                  <a:srgbClr val="000000"/>
                </a:solidFill>
                <a:effectLst/>
              </a:defRPr>
            </a:pPr>
            <a:r>
              <a:rPr sz="7400">
                <a:solidFill>
                  <a:srgbClr val="6C6963"/>
                </a:solidFill>
                <a:effectLst>
                  <a:outerShdw blurRad="25400" dist="25400" dir="15900000" rotWithShape="0">
                    <a:srgbClr val="595650">
                      <a:alpha val="33000"/>
                    </a:srgbClr>
                  </a:outerShdw>
                </a:effectLst>
              </a:rPr>
              <a:t>Title Text</a:t>
            </a:r>
          </a:p>
        </p:txBody>
      </p:sp>
      <p:sp>
        <p:nvSpPr>
          <p:cNvPr id="21" name="Shape 21"/>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4200">
                <a:solidFill>
                  <a:srgbClr val="6C6963"/>
                </a:solidFill>
              </a:rPr>
              <a:t>Body Level One</a:t>
            </a:r>
          </a:p>
          <a:p>
            <a:pPr lvl="1">
              <a:defRPr sz="1800">
                <a:solidFill>
                  <a:srgbClr val="000000"/>
                </a:solidFill>
              </a:defRPr>
            </a:pPr>
            <a:r>
              <a:rPr sz="4200">
                <a:solidFill>
                  <a:srgbClr val="6C6963"/>
                </a:solidFill>
              </a:rPr>
              <a:t>Body Level Two</a:t>
            </a:r>
          </a:p>
          <a:p>
            <a:pPr lvl="2">
              <a:defRPr sz="1800">
                <a:solidFill>
                  <a:srgbClr val="000000"/>
                </a:solidFill>
              </a:defRPr>
            </a:pPr>
            <a:r>
              <a:rPr sz="4200">
                <a:solidFill>
                  <a:srgbClr val="6C6963"/>
                </a:solidFill>
              </a:rPr>
              <a:t>Body Level Three</a:t>
            </a:r>
          </a:p>
          <a:p>
            <a:pPr lvl="3">
              <a:defRPr sz="1800">
                <a:solidFill>
                  <a:srgbClr val="000000"/>
                </a:solidFill>
              </a:defRPr>
            </a:pPr>
            <a:r>
              <a:rPr sz="4200">
                <a:solidFill>
                  <a:srgbClr val="6C6963"/>
                </a:solidFill>
              </a:rPr>
              <a:t>Body Level Four</a:t>
            </a:r>
          </a:p>
          <a:p>
            <a:pPr lvl="4">
              <a:defRPr sz="1800">
                <a:solidFill>
                  <a:srgbClr val="000000"/>
                </a:solidFill>
              </a:defRPr>
            </a:pPr>
            <a:r>
              <a:rPr sz="4200">
                <a:solidFill>
                  <a:srgbClr val="6C6963"/>
                </a:solidFill>
              </a:rPr>
              <a:t>Body Level Five</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26" name="Shape 26"/>
          <p:cNvSpPr>
            <a:spLocks noGrp="1"/>
          </p:cNvSpPr>
          <p:nvPr>
            <p:ph type="body" idx="1"/>
          </p:nvPr>
        </p:nvSpPr>
        <p:spPr>
          <a:xfrm>
            <a:off x="762000" y="723900"/>
            <a:ext cx="11480800" cy="82931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lvl="0">
              <a:defRPr sz="1800">
                <a:solidFill>
                  <a:srgbClr val="000000"/>
                </a:solidFill>
              </a:defRPr>
            </a:pPr>
            <a:r>
              <a:rPr sz="4200">
                <a:solidFill>
                  <a:srgbClr val="6C6963"/>
                </a:solidFill>
              </a:rPr>
              <a:t>Body Level One</a:t>
            </a:r>
          </a:p>
          <a:p>
            <a:pPr lvl="1">
              <a:defRPr sz="1800">
                <a:solidFill>
                  <a:srgbClr val="000000"/>
                </a:solidFill>
              </a:defRPr>
            </a:pPr>
            <a:r>
              <a:rPr sz="4200">
                <a:solidFill>
                  <a:srgbClr val="6C6963"/>
                </a:solidFill>
              </a:rPr>
              <a:t>Body Level Two</a:t>
            </a:r>
          </a:p>
          <a:p>
            <a:pPr lvl="2">
              <a:defRPr sz="1800">
                <a:solidFill>
                  <a:srgbClr val="000000"/>
                </a:solidFill>
              </a:defRPr>
            </a:pPr>
            <a:r>
              <a:rPr sz="4200">
                <a:solidFill>
                  <a:srgbClr val="6C6963"/>
                </a:solidFill>
              </a:rPr>
              <a:t>Body Level Three</a:t>
            </a:r>
          </a:p>
          <a:p>
            <a:pPr lvl="3">
              <a:defRPr sz="1800">
                <a:solidFill>
                  <a:srgbClr val="000000"/>
                </a:solidFill>
              </a:defRPr>
            </a:pPr>
            <a:r>
              <a:rPr sz="4200">
                <a:solidFill>
                  <a:srgbClr val="6C6963"/>
                </a:solidFill>
              </a:rPr>
              <a:t>Body Level Four</a:t>
            </a:r>
          </a:p>
          <a:p>
            <a:pPr lvl="4">
              <a:defRPr sz="1800">
                <a:solidFill>
                  <a:srgbClr val="000000"/>
                </a:solidFill>
              </a:defRPr>
            </a:pPr>
            <a:r>
              <a:rPr sz="4200">
                <a:solidFill>
                  <a:srgbClr val="6C6963"/>
                </a:solidFill>
              </a:rPr>
              <a:t>Body Level Five</a:t>
            </a: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762000" y="381000"/>
            <a:ext cx="11480800" cy="1524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p>
            <a:pPr lvl="0">
              <a:defRPr sz="1800">
                <a:solidFill>
                  <a:srgbClr val="000000"/>
                </a:solidFill>
                <a:effectLst/>
              </a:defRPr>
            </a:pPr>
            <a:r>
              <a:rPr sz="7400">
                <a:solidFill>
                  <a:srgbClr val="6C6963"/>
                </a:solidFill>
                <a:effectLst>
                  <a:outerShdw blurRad="25400" dist="25400" dir="15900000" rotWithShape="0">
                    <a:srgbClr val="595650">
                      <a:alpha val="33000"/>
                    </a:srgbClr>
                  </a:outerShdw>
                </a:effectLst>
              </a:rPr>
              <a:t>Title Text</a:t>
            </a:r>
          </a:p>
        </p:txBody>
      </p:sp>
      <p:sp>
        <p:nvSpPr>
          <p:cNvPr id="3" name="Shape 3"/>
          <p:cNvSpPr>
            <a:spLocks noGrp="1"/>
          </p:cNvSpPr>
          <p:nvPr>
            <p:ph type="body" idx="1"/>
          </p:nvPr>
        </p:nvSpPr>
        <p:spPr>
          <a:xfrm>
            <a:off x="762000" y="2768600"/>
            <a:ext cx="11480800" cy="5715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a:buBlip>
                <a:blip r:embed="rId11"/>
              </a:buBlip>
            </a:lvl1pPr>
            <a:lvl2pPr>
              <a:buBlip>
                <a:blip r:embed="rId11"/>
              </a:buBlip>
            </a:lvl2pPr>
            <a:lvl3pPr>
              <a:buBlip>
                <a:blip r:embed="rId11"/>
              </a:buBlip>
            </a:lvl3pPr>
            <a:lvl4pPr>
              <a:buBlip>
                <a:blip r:embed="rId11"/>
              </a:buBlip>
            </a:lvl4pPr>
            <a:lvl5pPr>
              <a:buBlip>
                <a:blip r:embed="rId11"/>
              </a:buBlip>
            </a:lvl5pPr>
          </a:lstStyle>
          <a:p>
            <a:pPr lvl="0">
              <a:defRPr sz="1800">
                <a:solidFill>
                  <a:srgbClr val="000000"/>
                </a:solidFill>
              </a:defRPr>
            </a:pPr>
            <a:r>
              <a:rPr sz="4200">
                <a:solidFill>
                  <a:srgbClr val="6C6963"/>
                </a:solidFill>
              </a:rPr>
              <a:t>Body Level One</a:t>
            </a:r>
          </a:p>
          <a:p>
            <a:pPr lvl="1">
              <a:defRPr sz="1800">
                <a:solidFill>
                  <a:srgbClr val="000000"/>
                </a:solidFill>
              </a:defRPr>
            </a:pPr>
            <a:r>
              <a:rPr sz="4200">
                <a:solidFill>
                  <a:srgbClr val="6C6963"/>
                </a:solidFill>
              </a:rPr>
              <a:t>Body Level Two</a:t>
            </a:r>
          </a:p>
          <a:p>
            <a:pPr lvl="2">
              <a:defRPr sz="1800">
                <a:solidFill>
                  <a:srgbClr val="000000"/>
                </a:solidFill>
              </a:defRPr>
            </a:pPr>
            <a:r>
              <a:rPr sz="4200">
                <a:solidFill>
                  <a:srgbClr val="6C6963"/>
                </a:solidFill>
              </a:rPr>
              <a:t>Body Level Three</a:t>
            </a:r>
          </a:p>
          <a:p>
            <a:pPr lvl="3">
              <a:defRPr sz="1800">
                <a:solidFill>
                  <a:srgbClr val="000000"/>
                </a:solidFill>
              </a:defRPr>
            </a:pPr>
            <a:r>
              <a:rPr sz="4200">
                <a:solidFill>
                  <a:srgbClr val="6C6963"/>
                </a:solidFill>
              </a:rPr>
              <a:t>Body Level Four</a:t>
            </a:r>
          </a:p>
          <a:p>
            <a:pPr lvl="4">
              <a:defRPr sz="1800">
                <a:solidFill>
                  <a:srgbClr val="000000"/>
                </a:solidFill>
              </a:defRPr>
            </a:pPr>
            <a:r>
              <a:rPr sz="4200">
                <a:solidFill>
                  <a:srgbClr val="6C6963"/>
                </a:solidFill>
              </a:rP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 id="2147483659" r:id="rId9"/>
  </p:sldLayoutIdLst>
  <p:transition spd="med"/>
  <p:hf hdr="0" ftr="0" dt="0"/>
  <p:txStyles>
    <p:title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p:titleStyle>
    <p:bodyStyle>
      <a:lvl1pPr marL="533427" indent="-533427" defTabSz="584229">
        <a:spcBef>
          <a:spcPts val="4200"/>
        </a:spcBef>
        <a:buSzPct val="30000"/>
        <a:buBlip>
          <a:blip r:embed="rId11"/>
        </a:buBlip>
        <a:defRPr sz="4200">
          <a:solidFill>
            <a:srgbClr val="6C6963"/>
          </a:solidFill>
          <a:latin typeface="+mn-lt"/>
          <a:ea typeface="+mn-ea"/>
          <a:cs typeface="+mn-cs"/>
          <a:sym typeface="Baskerville"/>
        </a:defRPr>
      </a:lvl1pPr>
      <a:lvl2pPr marL="1066853" indent="-533427" defTabSz="584229">
        <a:spcBef>
          <a:spcPts val="4200"/>
        </a:spcBef>
        <a:buSzPct val="30000"/>
        <a:buBlip>
          <a:blip r:embed="rId11"/>
        </a:buBlip>
        <a:defRPr sz="4200">
          <a:solidFill>
            <a:srgbClr val="6C6963"/>
          </a:solidFill>
          <a:latin typeface="+mn-lt"/>
          <a:ea typeface="+mn-ea"/>
          <a:cs typeface="+mn-cs"/>
          <a:sym typeface="Baskerville"/>
        </a:defRPr>
      </a:lvl2pPr>
      <a:lvl3pPr marL="1600280" indent="-533427" defTabSz="584229">
        <a:spcBef>
          <a:spcPts val="4200"/>
        </a:spcBef>
        <a:buSzPct val="30000"/>
        <a:buBlip>
          <a:blip r:embed="rId11"/>
        </a:buBlip>
        <a:defRPr sz="4200">
          <a:solidFill>
            <a:srgbClr val="6C6963"/>
          </a:solidFill>
          <a:latin typeface="+mn-lt"/>
          <a:ea typeface="+mn-ea"/>
          <a:cs typeface="+mn-cs"/>
          <a:sym typeface="Baskerville"/>
        </a:defRPr>
      </a:lvl3pPr>
      <a:lvl4pPr marL="2133707" indent="-533427" defTabSz="584229">
        <a:spcBef>
          <a:spcPts val="4200"/>
        </a:spcBef>
        <a:buSzPct val="30000"/>
        <a:buBlip>
          <a:blip r:embed="rId11"/>
        </a:buBlip>
        <a:defRPr sz="4200">
          <a:solidFill>
            <a:srgbClr val="6C6963"/>
          </a:solidFill>
          <a:latin typeface="+mn-lt"/>
          <a:ea typeface="+mn-ea"/>
          <a:cs typeface="+mn-cs"/>
          <a:sym typeface="Baskerville"/>
        </a:defRPr>
      </a:lvl4pPr>
      <a:lvl5pPr marL="2667134" indent="-533427" defTabSz="584229">
        <a:spcBef>
          <a:spcPts val="4200"/>
        </a:spcBef>
        <a:buSzPct val="30000"/>
        <a:buBlip>
          <a:blip r:embed="rId11"/>
        </a:buBlip>
        <a:defRPr sz="4200">
          <a:solidFill>
            <a:srgbClr val="6C6963"/>
          </a:solidFill>
          <a:latin typeface="+mn-lt"/>
          <a:ea typeface="+mn-ea"/>
          <a:cs typeface="+mn-cs"/>
          <a:sym typeface="Baskerville"/>
        </a:defRPr>
      </a:lvl5pPr>
      <a:lvl6pPr marL="3200560" indent="-533427" defTabSz="584229">
        <a:spcBef>
          <a:spcPts val="4200"/>
        </a:spcBef>
        <a:buSzPct val="30000"/>
        <a:buBlip>
          <a:blip r:embed="rId11"/>
        </a:buBlip>
        <a:defRPr sz="4200">
          <a:solidFill>
            <a:srgbClr val="6C6963"/>
          </a:solidFill>
          <a:latin typeface="+mn-lt"/>
          <a:ea typeface="+mn-ea"/>
          <a:cs typeface="+mn-cs"/>
          <a:sym typeface="Baskerville"/>
        </a:defRPr>
      </a:lvl6pPr>
      <a:lvl7pPr marL="3733987" indent="-533427" defTabSz="584229">
        <a:spcBef>
          <a:spcPts val="4200"/>
        </a:spcBef>
        <a:buSzPct val="30000"/>
        <a:buBlip>
          <a:blip r:embed="rId11"/>
        </a:buBlip>
        <a:defRPr sz="4200">
          <a:solidFill>
            <a:srgbClr val="6C6963"/>
          </a:solidFill>
          <a:latin typeface="+mn-lt"/>
          <a:ea typeface="+mn-ea"/>
          <a:cs typeface="+mn-cs"/>
          <a:sym typeface="Baskerville"/>
        </a:defRPr>
      </a:lvl7pPr>
      <a:lvl8pPr marL="4267413" indent="-533427" defTabSz="584229">
        <a:spcBef>
          <a:spcPts val="4200"/>
        </a:spcBef>
        <a:buSzPct val="30000"/>
        <a:buBlip>
          <a:blip r:embed="rId11"/>
        </a:buBlip>
        <a:defRPr sz="4200">
          <a:solidFill>
            <a:srgbClr val="6C6963"/>
          </a:solidFill>
          <a:latin typeface="+mn-lt"/>
          <a:ea typeface="+mn-ea"/>
          <a:cs typeface="+mn-cs"/>
          <a:sym typeface="Baskerville"/>
        </a:defRPr>
      </a:lvl8pPr>
      <a:lvl9pPr marL="4800840" indent="-533427" defTabSz="584229">
        <a:spcBef>
          <a:spcPts val="4200"/>
        </a:spcBef>
        <a:buSzPct val="30000"/>
        <a:buBlip>
          <a:blip r:embed="rId11"/>
        </a:buBlip>
        <a:defRPr sz="4200">
          <a:solidFill>
            <a:srgbClr val="6C6963"/>
          </a:solidFill>
          <a:latin typeface="+mn-lt"/>
          <a:ea typeface="+mn-ea"/>
          <a:cs typeface="+mn-cs"/>
          <a:sym typeface="Baskerville"/>
        </a:defRPr>
      </a:lvl9pPr>
    </p:bodyStyle>
    <p:otherStyle>
      <a:lvl1pPr algn="ctr" defTabSz="584229">
        <a:defRPr>
          <a:solidFill>
            <a:schemeClr val="tx1"/>
          </a:solidFill>
          <a:latin typeface="+mn-lt"/>
          <a:ea typeface="+mn-ea"/>
          <a:cs typeface="+mn-cs"/>
          <a:sym typeface="Baskerville"/>
        </a:defRPr>
      </a:lvl1pPr>
      <a:lvl2pPr indent="228611" algn="ctr" defTabSz="584229">
        <a:defRPr>
          <a:solidFill>
            <a:schemeClr val="tx1"/>
          </a:solidFill>
          <a:latin typeface="+mn-lt"/>
          <a:ea typeface="+mn-ea"/>
          <a:cs typeface="+mn-cs"/>
          <a:sym typeface="Baskerville"/>
        </a:defRPr>
      </a:lvl2pPr>
      <a:lvl3pPr indent="457223" algn="ctr" defTabSz="584229">
        <a:defRPr>
          <a:solidFill>
            <a:schemeClr val="tx1"/>
          </a:solidFill>
          <a:latin typeface="+mn-lt"/>
          <a:ea typeface="+mn-ea"/>
          <a:cs typeface="+mn-cs"/>
          <a:sym typeface="Baskerville"/>
        </a:defRPr>
      </a:lvl3pPr>
      <a:lvl4pPr indent="685835" algn="ctr" defTabSz="584229">
        <a:defRPr>
          <a:solidFill>
            <a:schemeClr val="tx1"/>
          </a:solidFill>
          <a:latin typeface="+mn-lt"/>
          <a:ea typeface="+mn-ea"/>
          <a:cs typeface="+mn-cs"/>
          <a:sym typeface="Baskerville"/>
        </a:defRPr>
      </a:lvl4pPr>
      <a:lvl5pPr indent="914446" algn="ctr" defTabSz="584229">
        <a:defRPr>
          <a:solidFill>
            <a:schemeClr val="tx1"/>
          </a:solidFill>
          <a:latin typeface="+mn-lt"/>
          <a:ea typeface="+mn-ea"/>
          <a:cs typeface="+mn-cs"/>
          <a:sym typeface="Baskerville"/>
        </a:defRPr>
      </a:lvl5pPr>
      <a:lvl6pPr indent="1143057" algn="ctr" defTabSz="584229">
        <a:defRPr>
          <a:solidFill>
            <a:schemeClr val="tx1"/>
          </a:solidFill>
          <a:latin typeface="+mn-lt"/>
          <a:ea typeface="+mn-ea"/>
          <a:cs typeface="+mn-cs"/>
          <a:sym typeface="Baskerville"/>
        </a:defRPr>
      </a:lvl6pPr>
      <a:lvl7pPr indent="1371668" algn="ctr" defTabSz="584229">
        <a:defRPr>
          <a:solidFill>
            <a:schemeClr val="tx1"/>
          </a:solidFill>
          <a:latin typeface="+mn-lt"/>
          <a:ea typeface="+mn-ea"/>
          <a:cs typeface="+mn-cs"/>
          <a:sym typeface="Baskerville"/>
        </a:defRPr>
      </a:lvl7pPr>
      <a:lvl8pPr indent="1600280" algn="ctr" defTabSz="584229">
        <a:defRPr>
          <a:solidFill>
            <a:schemeClr val="tx1"/>
          </a:solidFill>
          <a:latin typeface="+mn-lt"/>
          <a:ea typeface="+mn-ea"/>
          <a:cs typeface="+mn-cs"/>
          <a:sym typeface="Baskerville"/>
        </a:defRPr>
      </a:lvl8pPr>
      <a:lvl9pPr indent="1828892" algn="ctr" defTabSz="584229">
        <a:defRPr>
          <a:solidFill>
            <a:schemeClr val="tx1"/>
          </a:solidFill>
          <a:latin typeface="+mn-lt"/>
          <a:ea typeface="+mn-ea"/>
          <a:cs typeface="+mn-cs"/>
          <a:sym typeface="Baskervill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9D79-283A-4030-B08D-27FB1FAC5824}"/>
              </a:ext>
            </a:extLst>
          </p:cNvPr>
          <p:cNvSpPr>
            <a:spLocks noGrp="1"/>
          </p:cNvSpPr>
          <p:nvPr>
            <p:ph type="title"/>
          </p:nvPr>
        </p:nvSpPr>
        <p:spPr>
          <a:xfrm>
            <a:off x="961051" y="4685329"/>
            <a:ext cx="11480800" cy="2540000"/>
          </a:xfrm>
        </p:spPr>
        <p:txBody>
          <a:bodyPr>
            <a:noAutofit/>
          </a:bodyPr>
          <a:lstStyle/>
          <a:p>
            <a:r>
              <a:rPr lang="en-US" sz="5400" b="1" dirty="0">
                <a:effectLst/>
              </a:rPr>
              <a:t>Friends of the Episcopal Church in Cuba</a:t>
            </a:r>
            <a:br>
              <a:rPr lang="en-US" sz="5400" b="1" dirty="0">
                <a:effectLst/>
              </a:rPr>
            </a:br>
            <a:r>
              <a:rPr lang="en-US" sz="5400" b="1" dirty="0">
                <a:effectLst/>
              </a:rPr>
              <a:t>Webinar</a:t>
            </a:r>
            <a:br>
              <a:rPr lang="en-US" sz="5400" b="1" dirty="0">
                <a:effectLst/>
              </a:rPr>
            </a:br>
            <a:br>
              <a:rPr lang="en-US" sz="5400" b="1" dirty="0">
                <a:effectLst/>
              </a:rPr>
            </a:br>
            <a:r>
              <a:rPr lang="en-US" sz="4400" dirty="0">
                <a:effectLst/>
              </a:rPr>
              <a:t>October 18</a:t>
            </a:r>
            <a:r>
              <a:rPr lang="en-US" sz="4400" baseline="30000" dirty="0">
                <a:effectLst/>
              </a:rPr>
              <a:t>th</a:t>
            </a:r>
            <a:r>
              <a:rPr lang="en-US" sz="4400" dirty="0">
                <a:effectLst/>
              </a:rPr>
              <a:t>, 2026</a:t>
            </a:r>
            <a:endParaRPr lang="en-US" sz="5400" dirty="0">
              <a:effectLst/>
            </a:endParaRPr>
          </a:p>
        </p:txBody>
      </p:sp>
      <p:pic>
        <p:nvPicPr>
          <p:cNvPr id="3" name="Picture 2">
            <a:extLst>
              <a:ext uri="{FF2B5EF4-FFF2-40B4-BE49-F238E27FC236}">
                <a16:creationId xmlns:a16="http://schemas.microsoft.com/office/drawing/2014/main" id="{F8F6B00D-F979-42EE-A3E9-D6B594473EBB}"/>
              </a:ext>
            </a:extLst>
          </p:cNvPr>
          <p:cNvPicPr>
            <a:picLocks noChangeAspect="1"/>
          </p:cNvPicPr>
          <p:nvPr/>
        </p:nvPicPr>
        <p:blipFill rotWithShape="1">
          <a:blip r:embed="rId2"/>
          <a:srcRect t="7398"/>
          <a:stretch/>
        </p:blipFill>
        <p:spPr>
          <a:xfrm>
            <a:off x="5168346" y="1182755"/>
            <a:ext cx="2533788" cy="24831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0219559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1B3019-BDAA-48F3-A0E9-2A226E784D62}"/>
              </a:ext>
            </a:extLst>
          </p:cNvPr>
          <p:cNvSpPr txBox="1"/>
          <p:nvPr/>
        </p:nvSpPr>
        <p:spPr>
          <a:xfrm>
            <a:off x="762000" y="2016990"/>
            <a:ext cx="12609383" cy="52747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defTabSz="584229" rtl="0" latinLnBrk="1" hangingPunct="0">
              <a:lnSpc>
                <a:spcPct val="150000"/>
              </a:lnSpc>
            </a:pPr>
            <a:endParaRPr lang="en-US" sz="2801" b="1" dirty="0"/>
          </a:p>
          <a:p>
            <a:pPr marL="571529" indent="-571529" algn="l" defTabSz="584229" rtl="0" latinLnBrk="1" hangingPunct="0">
              <a:lnSpc>
                <a:spcPct val="150000"/>
              </a:lnSpc>
              <a:buFont typeface="Wingdings" panose="05000000000000000000" pitchFamily="2" charset="2"/>
              <a:buChar char="v"/>
            </a:pPr>
            <a:r>
              <a:rPr lang="en-US" sz="2801" b="1" dirty="0"/>
              <a:t>Introduction/Welcome							Pat Cage </a:t>
            </a:r>
          </a:p>
          <a:p>
            <a:pPr marL="571529" indent="-571529" algn="l" defTabSz="584229" rtl="0" latinLnBrk="1" hangingPunct="0">
              <a:lnSpc>
                <a:spcPct val="150000"/>
              </a:lnSpc>
              <a:buFont typeface="Wingdings" panose="05000000000000000000" pitchFamily="2" charset="2"/>
              <a:buChar char="v"/>
            </a:pPr>
            <a:r>
              <a:rPr lang="en-US" sz="2801" b="1" dirty="0"/>
              <a:t>Current State of Affairs in Cuba 					Rev. Mark Pendleton </a:t>
            </a:r>
          </a:p>
          <a:p>
            <a:pPr marL="571529" indent="-571529" algn="l" defTabSz="584229" rtl="0" latinLnBrk="1" hangingPunct="0">
              <a:lnSpc>
                <a:spcPct val="150000"/>
              </a:lnSpc>
              <a:buFont typeface="Wingdings" panose="05000000000000000000" pitchFamily="2" charset="2"/>
              <a:buChar char="v"/>
            </a:pPr>
            <a:r>
              <a:rPr lang="en-US" sz="2801" b="1" dirty="0"/>
              <a:t>Video Message from Rev. Halbert Pons</a:t>
            </a:r>
          </a:p>
          <a:p>
            <a:pPr marL="571529" indent="-571529" algn="l" defTabSz="584229" rtl="0" latinLnBrk="1" hangingPunct="0">
              <a:lnSpc>
                <a:spcPct val="150000"/>
              </a:lnSpc>
              <a:buFont typeface="Wingdings" panose="05000000000000000000" pitchFamily="2" charset="2"/>
              <a:buChar char="v"/>
            </a:pPr>
            <a:r>
              <a:rPr lang="en-US" sz="2801" b="1" dirty="0"/>
              <a:t>Update from Bishop Angel						Rev. Mark Pendleton					</a:t>
            </a:r>
          </a:p>
          <a:p>
            <a:pPr marL="571529" indent="-571529" algn="l" defTabSz="584229" rtl="0" latinLnBrk="1" hangingPunct="0">
              <a:lnSpc>
                <a:spcPct val="150000"/>
              </a:lnSpc>
              <a:buFont typeface="Wingdings" panose="05000000000000000000" pitchFamily="2" charset="2"/>
              <a:buChar char="v"/>
            </a:pPr>
            <a:r>
              <a:rPr lang="en-US" sz="2801" b="1" dirty="0"/>
              <a:t>Project Feliz Navidad 2026						Pat Cage</a:t>
            </a:r>
          </a:p>
          <a:p>
            <a:pPr marL="571529" indent="-571529" algn="l" defTabSz="584229" rtl="0" latinLnBrk="1" hangingPunct="0">
              <a:lnSpc>
                <a:spcPct val="150000"/>
              </a:lnSpc>
              <a:buFont typeface="Wingdings" panose="05000000000000000000" pitchFamily="2" charset="2"/>
              <a:buChar char="v"/>
            </a:pPr>
            <a:r>
              <a:rPr lang="en-US" sz="2801" b="1" dirty="0"/>
              <a:t>Closing 											Rev. Mark Pendleton</a:t>
            </a:r>
          </a:p>
        </p:txBody>
      </p:sp>
      <p:sp>
        <p:nvSpPr>
          <p:cNvPr id="4" name="Title 1">
            <a:extLst>
              <a:ext uri="{FF2B5EF4-FFF2-40B4-BE49-F238E27FC236}">
                <a16:creationId xmlns:a16="http://schemas.microsoft.com/office/drawing/2014/main" id="{F05692B6-D819-D78E-DBF1-929F48E39D9F}"/>
              </a:ext>
            </a:extLst>
          </p:cNvPr>
          <p:cNvSpPr txBox="1">
            <a:spLocks/>
          </p:cNvSpPr>
          <p:nvPr/>
        </p:nvSpPr>
        <p:spPr>
          <a:xfrm>
            <a:off x="762000" y="690948"/>
            <a:ext cx="11480800" cy="619897"/>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a:lstStyle>
          <a:p>
            <a:r>
              <a:rPr lang="en-US" sz="4001" b="1" dirty="0">
                <a:effectLst/>
              </a:rPr>
              <a:t>Today’s Webinar</a:t>
            </a:r>
          </a:p>
        </p:txBody>
      </p:sp>
      <p:pic>
        <p:nvPicPr>
          <p:cNvPr id="5" name="Picture 4">
            <a:extLst>
              <a:ext uri="{FF2B5EF4-FFF2-40B4-BE49-F238E27FC236}">
                <a16:creationId xmlns:a16="http://schemas.microsoft.com/office/drawing/2014/main" id="{527B46A2-A238-5C0D-B522-0B35CBFAAA9C}"/>
              </a:ext>
            </a:extLst>
          </p:cNvPr>
          <p:cNvPicPr>
            <a:picLocks noChangeAspect="1"/>
          </p:cNvPicPr>
          <p:nvPr/>
        </p:nvPicPr>
        <p:blipFill rotWithShape="1">
          <a:blip r:embed="rId2"/>
          <a:srcRect t="7398"/>
          <a:stretch/>
        </p:blipFill>
        <p:spPr>
          <a:xfrm>
            <a:off x="10999600" y="179017"/>
            <a:ext cx="1677297" cy="16437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7401985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378D-9C8C-60A3-6C2B-EB859A96667F}"/>
              </a:ext>
            </a:extLst>
          </p:cNvPr>
          <p:cNvSpPr>
            <a:spLocks noGrp="1"/>
          </p:cNvSpPr>
          <p:nvPr>
            <p:ph type="title"/>
          </p:nvPr>
        </p:nvSpPr>
        <p:spPr>
          <a:xfrm>
            <a:off x="762000" y="381000"/>
            <a:ext cx="9741243" cy="889000"/>
          </a:xfrm>
        </p:spPr>
        <p:txBody>
          <a:bodyPr>
            <a:normAutofit fontScale="90000"/>
          </a:bodyPr>
          <a:lstStyle/>
          <a:p>
            <a:r>
              <a:rPr lang="en-US" sz="4001" b="1" dirty="0">
                <a:effectLst/>
              </a:rPr>
              <a:t>Message from Rev. Halbert Pons, Dean of the Cathedral in Havana </a:t>
            </a:r>
          </a:p>
        </p:txBody>
      </p:sp>
      <p:pic>
        <p:nvPicPr>
          <p:cNvPr id="5" name="Picture 4">
            <a:extLst>
              <a:ext uri="{FF2B5EF4-FFF2-40B4-BE49-F238E27FC236}">
                <a16:creationId xmlns:a16="http://schemas.microsoft.com/office/drawing/2014/main" id="{C02774DE-9823-6ACB-AE24-72B3D556747D}"/>
              </a:ext>
            </a:extLst>
          </p:cNvPr>
          <p:cNvPicPr>
            <a:picLocks noChangeAspect="1"/>
          </p:cNvPicPr>
          <p:nvPr/>
        </p:nvPicPr>
        <p:blipFill rotWithShape="1">
          <a:blip r:embed="rId4"/>
          <a:srcRect t="7398"/>
          <a:stretch/>
        </p:blipFill>
        <p:spPr>
          <a:xfrm>
            <a:off x="10999600" y="179017"/>
            <a:ext cx="1677297" cy="16437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Halbert Video V2">
            <a:hlinkClick r:id="" action="ppaction://media"/>
            <a:extLst>
              <a:ext uri="{FF2B5EF4-FFF2-40B4-BE49-F238E27FC236}">
                <a16:creationId xmlns:a16="http://schemas.microsoft.com/office/drawing/2014/main" id="{610CE92F-18BA-51FB-85BA-42031924ED1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39113" y="2487982"/>
            <a:ext cx="11126573" cy="6258697"/>
          </a:xfrm>
          <a:prstGeom prst="rect">
            <a:avLst/>
          </a:prstGeom>
        </p:spPr>
      </p:pic>
    </p:spTree>
    <p:extLst>
      <p:ext uri="{BB962C8B-B14F-4D97-AF65-F5344CB8AC3E}">
        <p14:creationId xmlns:p14="http://schemas.microsoft.com/office/powerpoint/2010/main" val="322164961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44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A1B3019-BDAA-48F3-A0E9-2A226E784D62}"/>
              </a:ext>
            </a:extLst>
          </p:cNvPr>
          <p:cNvSpPr txBox="1">
            <a:spLocks/>
          </p:cNvSpPr>
          <p:nvPr/>
        </p:nvSpPr>
        <p:spPr>
          <a:xfrm>
            <a:off x="418818" y="1869911"/>
            <a:ext cx="12258079" cy="718145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300" dirty="0"/>
              <a:t>Every day you go to bed unsure of what you are going to eat tomorrow. Besides you can only buy food in private markets, where the prices are much higher than the average salary, which is barely enough for a single bottle of oil.</a:t>
            </a:r>
          </a:p>
          <a:p>
            <a:pPr algn="l"/>
            <a:endParaRPr lang="en-US" sz="2300" dirty="0"/>
          </a:p>
          <a:p>
            <a:pPr algn="l"/>
            <a:r>
              <a:rPr lang="en-US" sz="2300" dirty="0"/>
              <a:t>Health is another great challenge of today, hospitals do not have any </a:t>
            </a:r>
            <a:r>
              <a:rPr lang="en-US" sz="2300" dirty="0" err="1"/>
              <a:t>medicine,people</a:t>
            </a:r>
            <a:r>
              <a:rPr lang="en-US" sz="2300" dirty="0"/>
              <a:t> with treatable illnesses are dying because they can't receive any treatment, and the ones who have cancer are worse.</a:t>
            </a:r>
          </a:p>
          <a:p>
            <a:pPr algn="l"/>
            <a:r>
              <a:rPr lang="en-US" sz="2300" dirty="0"/>
              <a:t>I have seen doctors crying because they can't save their patients because of the lack of medicine. If you get a serious illness, you have to buy absolutely everything for the treatment . Hospitals don't have anything to spare, the only thing they have is capable doctors, but those doctors doesn't have anything to work with. Literally, every person that heals is a miracle of love and sacrifice of friends and family.</a:t>
            </a:r>
          </a:p>
          <a:p>
            <a:pPr algn="l"/>
            <a:endParaRPr lang="en-US" sz="2300" dirty="0"/>
          </a:p>
          <a:p>
            <a:pPr algn="l"/>
            <a:r>
              <a:rPr lang="en-US" sz="2300" dirty="0"/>
              <a:t>The trash and filth keeps growing every day, piling up in the corners of the streets; and most of the time there´s no water.</a:t>
            </a:r>
          </a:p>
          <a:p>
            <a:pPr algn="l"/>
            <a:endParaRPr lang="en-US" sz="2300" dirty="0"/>
          </a:p>
          <a:p>
            <a:pPr algn="l"/>
            <a:r>
              <a:rPr lang="en-US" sz="2300" dirty="0"/>
              <a:t>The country is becoming less and less safe, the violence and vandalism are higher, caused by poverty; and the use of drugs is more and more common among the young. It is terrible to live with fear of not knowing if someone is going to break into your house, or if someone is going to rob you on your way home.</a:t>
            </a:r>
          </a:p>
          <a:p>
            <a:pPr algn="l"/>
            <a:endParaRPr lang="en-US" sz="2300" dirty="0"/>
          </a:p>
          <a:p>
            <a:pPr marL="171450" indent="-171450" algn="l" defTabSz="584229" rtl="0" latinLnBrk="1" hangingPunct="0">
              <a:buFont typeface="Arial" panose="020B0604020202020204" pitchFamily="34" charset="0"/>
              <a:buChar char="•"/>
            </a:pPr>
            <a:endParaRPr lang="en-US" sz="2300" dirty="0"/>
          </a:p>
        </p:txBody>
      </p:sp>
      <p:sp>
        <p:nvSpPr>
          <p:cNvPr id="4" name="Title 1">
            <a:extLst>
              <a:ext uri="{FF2B5EF4-FFF2-40B4-BE49-F238E27FC236}">
                <a16:creationId xmlns:a16="http://schemas.microsoft.com/office/drawing/2014/main" id="{1E283B8E-E993-0E7C-5E3C-63CCF38FF246}"/>
              </a:ext>
            </a:extLst>
          </p:cNvPr>
          <p:cNvSpPr txBox="1">
            <a:spLocks/>
          </p:cNvSpPr>
          <p:nvPr/>
        </p:nvSpPr>
        <p:spPr>
          <a:xfrm>
            <a:off x="786714" y="357610"/>
            <a:ext cx="9667103" cy="8890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normAutofit/>
          </a:bodyPr>
          <a:lst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a:lstStyle>
          <a:p>
            <a:r>
              <a:rPr lang="en-US" sz="4001" b="1" dirty="0">
                <a:effectLst/>
              </a:rPr>
              <a:t>Continuation of Rev. Halbert’s remarks</a:t>
            </a:r>
          </a:p>
        </p:txBody>
      </p:sp>
      <p:pic>
        <p:nvPicPr>
          <p:cNvPr id="6" name="Picture 5">
            <a:extLst>
              <a:ext uri="{FF2B5EF4-FFF2-40B4-BE49-F238E27FC236}">
                <a16:creationId xmlns:a16="http://schemas.microsoft.com/office/drawing/2014/main" id="{E043D015-902D-3899-DDF1-9948968EBE0F}"/>
              </a:ext>
            </a:extLst>
          </p:cNvPr>
          <p:cNvPicPr>
            <a:picLocks noChangeAspect="1"/>
          </p:cNvPicPr>
          <p:nvPr/>
        </p:nvPicPr>
        <p:blipFill rotWithShape="1">
          <a:blip r:embed="rId2"/>
          <a:srcRect t="7398"/>
          <a:stretch/>
        </p:blipFill>
        <p:spPr>
          <a:xfrm>
            <a:off x="11405286" y="179017"/>
            <a:ext cx="1271611" cy="12461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66189553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76784-F391-D739-FC83-8559DE31DD6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00FA6ED-0649-021B-95F7-06D551938B63}"/>
              </a:ext>
            </a:extLst>
          </p:cNvPr>
          <p:cNvSpPr txBox="1">
            <a:spLocks/>
          </p:cNvSpPr>
          <p:nvPr/>
        </p:nvSpPr>
        <p:spPr>
          <a:xfrm>
            <a:off x="373360" y="1235851"/>
            <a:ext cx="12258079" cy="85972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2300" dirty="0"/>
              <a:t>We are a nation that has mortgaged their future. Most of the young have left or want to leave the country. And the ones who are still here are not getting a good education. Imagine that most of schools only work two or three times a week only for a few months. The rest of the time they make up with online classes (but we all know well how the internet works here). Education today is in a critical state, and it focuses more on indoctrination than on formation.</a:t>
            </a:r>
          </a:p>
          <a:p>
            <a:pPr algn="l"/>
            <a:endParaRPr lang="en-US" sz="2300" dirty="0"/>
          </a:p>
          <a:p>
            <a:pPr algn="l"/>
            <a:r>
              <a:rPr lang="en-US" sz="2300" dirty="0"/>
              <a:t>I wish I had better news about our reality, but it isn't the case. Months ago, we had a lot of hope for a deep change. This hope has died as time passed and nothing changed. Things only get worse, and I believe that as people and as a country we are at the limit of how much we can endure.</a:t>
            </a:r>
          </a:p>
          <a:p>
            <a:pPr algn="l"/>
            <a:endParaRPr lang="en-US" sz="2300" dirty="0"/>
          </a:p>
          <a:p>
            <a:pPr algn="l"/>
            <a:r>
              <a:rPr lang="en-US" sz="2300" dirty="0"/>
              <a:t>Today, in this highly adverse political, economic, and social situation, the church is trying to keep the best of this society so in the future we can rebuild our nation. I believe that we Christians are the light that has been called to shine upon this darkness.</a:t>
            </a:r>
          </a:p>
          <a:p>
            <a:pPr algn="l"/>
            <a:endParaRPr lang="en-US" sz="2300" dirty="0"/>
          </a:p>
          <a:p>
            <a:pPr algn="l"/>
            <a:r>
              <a:rPr lang="en-US" sz="2300" dirty="0"/>
              <a:t>And together with us are all of you, your unconditional love, your constant prayers and your generous help that make this calvary more bearable. Thanks to all of those friends that keep worrying about us.</a:t>
            </a:r>
          </a:p>
          <a:p>
            <a:pPr algn="l"/>
            <a:endParaRPr lang="en-US" sz="2300" dirty="0"/>
          </a:p>
          <a:p>
            <a:pPr algn="l"/>
            <a:r>
              <a:rPr lang="en-US" sz="2300" dirty="0"/>
              <a:t>We can say that God hasn't abandoned us, even when many times we cried to heaven with the psalmist in psalm 13: </a:t>
            </a:r>
            <a:r>
              <a:rPr lang="en-US" sz="2300" b="1" dirty="0"/>
              <a:t>"How long, LORD!?"</a:t>
            </a:r>
            <a:endParaRPr lang="en-US" sz="2300" dirty="0"/>
          </a:p>
          <a:p>
            <a:pPr algn="l"/>
            <a:r>
              <a:rPr lang="en-US" sz="2300" b="1" dirty="0"/>
              <a:t>We keep walking and trusting in the promise of a God that will not abandon us. We too say with the psalmist: "But I trust in your unfailing love; my heart rejoices in your salvation".</a:t>
            </a:r>
          </a:p>
          <a:p>
            <a:pPr algn="l"/>
            <a:endParaRPr lang="en-US" sz="2300" dirty="0"/>
          </a:p>
          <a:p>
            <a:pPr algn="l"/>
            <a:r>
              <a:rPr lang="en-US" sz="2800" b="1" u="sng" dirty="0"/>
              <a:t>With a hug and my blessing.</a:t>
            </a:r>
            <a:endParaRPr lang="en-US" sz="2800" b="1" dirty="0"/>
          </a:p>
          <a:p>
            <a:pPr marL="171450" indent="-171450" algn="l" defTabSz="584229" rtl="0" latinLnBrk="1" hangingPunct="0">
              <a:buFont typeface="Arial" panose="020B0604020202020204" pitchFamily="34" charset="0"/>
              <a:buChar char="•"/>
            </a:pPr>
            <a:endParaRPr lang="en-US" sz="2300" dirty="0"/>
          </a:p>
        </p:txBody>
      </p:sp>
      <p:sp>
        <p:nvSpPr>
          <p:cNvPr id="4" name="Title 1">
            <a:extLst>
              <a:ext uri="{FF2B5EF4-FFF2-40B4-BE49-F238E27FC236}">
                <a16:creationId xmlns:a16="http://schemas.microsoft.com/office/drawing/2014/main" id="{C70CD467-EC1D-E159-7BA7-E37DD73AFF8A}"/>
              </a:ext>
            </a:extLst>
          </p:cNvPr>
          <p:cNvSpPr txBox="1">
            <a:spLocks/>
          </p:cNvSpPr>
          <p:nvPr/>
        </p:nvSpPr>
        <p:spPr>
          <a:xfrm>
            <a:off x="823784" y="179017"/>
            <a:ext cx="9667103" cy="889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a:lstStyle>
          <a:p>
            <a:r>
              <a:rPr lang="en-US" sz="4001" b="1" dirty="0">
                <a:effectLst/>
              </a:rPr>
              <a:t>Continuation of Rev. Halbert’s remarks</a:t>
            </a:r>
          </a:p>
        </p:txBody>
      </p:sp>
      <p:pic>
        <p:nvPicPr>
          <p:cNvPr id="6" name="Picture 5">
            <a:extLst>
              <a:ext uri="{FF2B5EF4-FFF2-40B4-BE49-F238E27FC236}">
                <a16:creationId xmlns:a16="http://schemas.microsoft.com/office/drawing/2014/main" id="{4CC7C6DA-2E4C-004E-D838-F4D74FC5AD14}"/>
              </a:ext>
            </a:extLst>
          </p:cNvPr>
          <p:cNvPicPr>
            <a:picLocks noChangeAspect="1"/>
          </p:cNvPicPr>
          <p:nvPr/>
        </p:nvPicPr>
        <p:blipFill rotWithShape="1">
          <a:blip r:embed="rId2"/>
          <a:srcRect t="7398"/>
          <a:stretch/>
        </p:blipFill>
        <p:spPr>
          <a:xfrm>
            <a:off x="11578281" y="179017"/>
            <a:ext cx="1098616" cy="10766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6970924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99AC2-AE2E-8633-F2E8-50FB1A6E9FD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127C95E-3DC9-2817-3EBA-FE1CA61F798C}"/>
              </a:ext>
            </a:extLst>
          </p:cNvPr>
          <p:cNvSpPr txBox="1">
            <a:spLocks/>
          </p:cNvSpPr>
          <p:nvPr/>
        </p:nvSpPr>
        <p:spPr>
          <a:xfrm>
            <a:off x="418818" y="1747883"/>
            <a:ext cx="12258079" cy="711989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171450" indent="-171450" algn="l" defTabSz="584229" rtl="0" latinLnBrk="1" hangingPunct="0">
              <a:buFont typeface="Arial" panose="020B0604020202020204" pitchFamily="34" charset="0"/>
              <a:buChar char="•"/>
            </a:pPr>
            <a:r>
              <a:rPr lang="en-US" sz="2400" dirty="0"/>
              <a:t>I wish to express my eternal gratitude to the Friends of the Episcopal Church of Cuba for their       unconditional support at the time we need it most.</a:t>
            </a:r>
          </a:p>
          <a:p>
            <a:pPr marL="171450" indent="-171450" algn="l" defTabSz="584229" rtl="0" latinLnBrk="1" hangingPunct="0">
              <a:buFont typeface="Arial" panose="020B0604020202020204" pitchFamily="34" charset="0"/>
              <a:buChar char="•"/>
            </a:pPr>
            <a:endParaRPr lang="en-US" sz="2400" dirty="0"/>
          </a:p>
          <a:p>
            <a:pPr marL="171450" indent="-171450" algn="l" defTabSz="584229" rtl="0" latinLnBrk="1" hangingPunct="0">
              <a:buFont typeface="Arial" panose="020B0604020202020204" pitchFamily="34" charset="0"/>
              <a:buChar char="•"/>
            </a:pPr>
            <a:r>
              <a:rPr lang="en-US" sz="2400" dirty="0"/>
              <a:t>2025 operating budget funds finally received in Havana last Monday, so outstanding pay for Clergy, pastoral leaders and administrative staff should be complete this week.</a:t>
            </a:r>
          </a:p>
          <a:p>
            <a:pPr marL="171450" indent="-171450" algn="l" defTabSz="584229" rtl="0" latinLnBrk="1" hangingPunct="0">
              <a:buFont typeface="Arial" panose="020B0604020202020204" pitchFamily="34" charset="0"/>
              <a:buChar char="•"/>
            </a:pPr>
            <a:endParaRPr lang="en-US" sz="2400" dirty="0"/>
          </a:p>
          <a:p>
            <a:pPr marL="171450" indent="-171450" algn="l" defTabSz="584229" rtl="0" latinLnBrk="1" hangingPunct="0">
              <a:buFont typeface="Arial" panose="020B0604020202020204" pitchFamily="34" charset="0"/>
              <a:buChar char="•"/>
            </a:pPr>
            <a:r>
              <a:rPr lang="en-US" sz="2400" dirty="0"/>
              <a:t>1</a:t>
            </a:r>
            <a:r>
              <a:rPr lang="en-US" sz="2400" baseline="30000" dirty="0"/>
              <a:t>st</a:t>
            </a:r>
            <a:r>
              <a:rPr lang="en-US" sz="2400" dirty="0"/>
              <a:t> half 2026 operating budget funds expected to arrive in Havana within the next few weeks.</a:t>
            </a:r>
          </a:p>
          <a:p>
            <a:pPr marL="171450" indent="-171450" algn="l" defTabSz="584229" rtl="0" latinLnBrk="1" hangingPunct="0">
              <a:buFont typeface="Arial" panose="020B0604020202020204" pitchFamily="34" charset="0"/>
              <a:buChar char="•"/>
            </a:pPr>
            <a:endParaRPr lang="en-US" sz="2400" dirty="0"/>
          </a:p>
          <a:p>
            <a:pPr marL="171450" indent="-171450" algn="l" defTabSz="584229" rtl="0" latinLnBrk="1" hangingPunct="0">
              <a:buFont typeface="Arial" panose="020B0604020202020204" pitchFamily="34" charset="0"/>
              <a:buChar char="•"/>
            </a:pPr>
            <a:r>
              <a:rPr lang="en-US" sz="2400" dirty="0"/>
              <a:t>Hunger remains a critical issue along with severe energy and water shortages.</a:t>
            </a:r>
          </a:p>
          <a:p>
            <a:pPr marL="171450" indent="-171450" algn="l" defTabSz="584229" rtl="0" latinLnBrk="1" hangingPunct="0">
              <a:buFont typeface="Arial" panose="020B0604020202020204" pitchFamily="34" charset="0"/>
              <a:buChar char="•"/>
            </a:pPr>
            <a:endParaRPr lang="en-US" sz="2400" dirty="0"/>
          </a:p>
          <a:p>
            <a:pPr marL="171450" indent="-171450" algn="l" defTabSz="584229" rtl="0" latinLnBrk="1" hangingPunct="0">
              <a:buFont typeface="Arial" panose="020B0604020202020204" pitchFamily="34" charset="0"/>
              <a:buChar char="•"/>
            </a:pPr>
            <a:r>
              <a:rPr lang="en-US" sz="2400" dirty="0"/>
              <a:t>The diocese has plans to expand to new geographic areas across Cuba and to establish new           missions.  Our aspiration is to win lives for Christ and to see the Church grow at a time when attendance in our congregations is rising; we want to reach areas where we do not yet have a presence.</a:t>
            </a:r>
          </a:p>
          <a:p>
            <a:pPr marL="171450" indent="-171450" algn="l" defTabSz="584229" rtl="0" latinLnBrk="1" hangingPunct="0">
              <a:buFont typeface="Arial" panose="020B0604020202020204" pitchFamily="34" charset="0"/>
              <a:buChar char="•"/>
            </a:pPr>
            <a:endParaRPr lang="en-US" sz="2400" dirty="0"/>
          </a:p>
          <a:p>
            <a:pPr marL="171450" indent="-171450" algn="l" defTabSz="584229" rtl="0" latinLnBrk="1" hangingPunct="0">
              <a:buFont typeface="Arial" panose="020B0604020202020204" pitchFamily="34" charset="0"/>
              <a:buChar char="•"/>
            </a:pPr>
            <a:r>
              <a:rPr lang="en-US" sz="2400" dirty="0"/>
              <a:t>Through a collaboration involving the Grain Food Bank of Canada, CARE International,              Alongside Hope Canada, and our Diocese, we are now in the second month of a project providing food assistance to 3,000 families across the region from Las Tunas to Guantánamo.</a:t>
            </a:r>
          </a:p>
          <a:p>
            <a:pPr marL="171450" indent="-171450" algn="l" defTabSz="584229" rtl="0" latinLnBrk="1" hangingPunct="0">
              <a:buFont typeface="Arial" panose="020B0604020202020204" pitchFamily="34" charset="0"/>
              <a:buChar char="•"/>
            </a:pPr>
            <a:endParaRPr lang="en-US" sz="2400" dirty="0"/>
          </a:p>
          <a:p>
            <a:pPr marL="171450" indent="-171450" algn="l" defTabSz="584229" rtl="0" latinLnBrk="1" hangingPunct="0">
              <a:buFont typeface="Arial" panose="020B0604020202020204" pitchFamily="34" charset="0"/>
              <a:buChar char="•"/>
            </a:pPr>
            <a:endParaRPr lang="en-US" sz="2400" dirty="0"/>
          </a:p>
        </p:txBody>
      </p:sp>
      <p:sp>
        <p:nvSpPr>
          <p:cNvPr id="4" name="Title 1">
            <a:extLst>
              <a:ext uri="{FF2B5EF4-FFF2-40B4-BE49-F238E27FC236}">
                <a16:creationId xmlns:a16="http://schemas.microsoft.com/office/drawing/2014/main" id="{6483E12B-FDEE-574E-11B6-5F7FF4A7B758}"/>
              </a:ext>
            </a:extLst>
          </p:cNvPr>
          <p:cNvSpPr txBox="1">
            <a:spLocks/>
          </p:cNvSpPr>
          <p:nvPr/>
        </p:nvSpPr>
        <p:spPr>
          <a:xfrm>
            <a:off x="823784" y="536203"/>
            <a:ext cx="9667103" cy="889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a:lstStyle>
          <a:p>
            <a:r>
              <a:rPr lang="en-US" sz="4001" b="1" dirty="0">
                <a:effectLst/>
              </a:rPr>
              <a:t>Bishop Angel’s Recent Update</a:t>
            </a:r>
          </a:p>
        </p:txBody>
      </p:sp>
      <p:pic>
        <p:nvPicPr>
          <p:cNvPr id="6" name="Picture 5">
            <a:extLst>
              <a:ext uri="{FF2B5EF4-FFF2-40B4-BE49-F238E27FC236}">
                <a16:creationId xmlns:a16="http://schemas.microsoft.com/office/drawing/2014/main" id="{C044497F-C8E3-C26F-669F-66F5717896EE}"/>
              </a:ext>
            </a:extLst>
          </p:cNvPr>
          <p:cNvPicPr>
            <a:picLocks noChangeAspect="1"/>
          </p:cNvPicPr>
          <p:nvPr/>
        </p:nvPicPr>
        <p:blipFill rotWithShape="1">
          <a:blip r:embed="rId2"/>
          <a:srcRect t="7398"/>
          <a:stretch/>
        </p:blipFill>
        <p:spPr>
          <a:xfrm>
            <a:off x="11405286" y="179017"/>
            <a:ext cx="1271611" cy="12461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7086634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D083F-522C-169B-2A26-AE94D5AB58F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354A32-C05F-CBD3-F0AF-6F10526F2C80}"/>
              </a:ext>
            </a:extLst>
          </p:cNvPr>
          <p:cNvSpPr txBox="1"/>
          <p:nvPr/>
        </p:nvSpPr>
        <p:spPr>
          <a:xfrm>
            <a:off x="509734" y="2016305"/>
            <a:ext cx="12167163" cy="527323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171450" indent="-171450" algn="l" defTabSz="584229" rtl="0" latinLnBrk="1" hangingPunct="0">
              <a:buFont typeface="Arial" panose="020B0604020202020204" pitchFamily="34" charset="0"/>
              <a:buChar char="•"/>
            </a:pPr>
            <a:r>
              <a:rPr lang="en-US" sz="2400" dirty="0"/>
              <a:t>We have opened a preschool education center at San Juan Evangelista in </a:t>
            </a:r>
            <a:r>
              <a:rPr lang="en-US" sz="2400" dirty="0" err="1"/>
              <a:t>Bacuranao</a:t>
            </a:r>
            <a:r>
              <a:rPr lang="en-US" sz="2400" dirty="0"/>
              <a:t>, joining the   existing centers at San Lucas and Santa María in Santiago de Cuba.</a:t>
            </a:r>
          </a:p>
          <a:p>
            <a:pPr algn="l" defTabSz="584229" rtl="0" latinLnBrk="1" hangingPunct="0"/>
            <a:endParaRPr lang="en-US" sz="2400" dirty="0"/>
          </a:p>
          <a:p>
            <a:pPr marL="171450" indent="-171450" algn="l" defTabSz="584229" rtl="0" latinLnBrk="1" hangingPunct="0">
              <a:buFont typeface="Arial" panose="020B0604020202020204" pitchFamily="34" charset="0"/>
              <a:buChar char="•"/>
            </a:pPr>
            <a:r>
              <a:rPr lang="en-US" sz="2400" dirty="0"/>
              <a:t>Seventeen people will begin studies at the Center for Theological Education; most are already       serving as lay pastoral leaders in various missions under the supervision of our priests.</a:t>
            </a:r>
          </a:p>
          <a:p>
            <a:pPr algn="l" defTabSz="584229" rtl="0" latinLnBrk="1" hangingPunct="0"/>
            <a:endParaRPr lang="en-US" sz="2400" dirty="0"/>
          </a:p>
          <a:p>
            <a:pPr marL="171450" indent="-171450" algn="l" defTabSz="584229" rtl="0" latinLnBrk="1" hangingPunct="0">
              <a:buFont typeface="Arial" panose="020B0604020202020204" pitchFamily="34" charset="0"/>
              <a:buChar char="•"/>
            </a:pPr>
            <a:r>
              <a:rPr lang="en-US" sz="2400" dirty="0"/>
              <a:t>We issued a statement denouncing the living conditions, health issues, hunger, and intimidation     faced by the Cuban people—factors driving thousands of young people and adults to migrate </a:t>
            </a:r>
            <a:r>
              <a:rPr lang="en-US" sz="2400" dirty="0" err="1"/>
              <a:t>en</a:t>
            </a:r>
            <a:r>
              <a:rPr lang="en-US" sz="2400" dirty="0"/>
              <a:t>    masse from the island due to a lack of opportunities and the repression to which they are exposed.</a:t>
            </a:r>
          </a:p>
          <a:p>
            <a:pPr algn="l" defTabSz="584229" rtl="0" latinLnBrk="1" hangingPunct="0"/>
            <a:endParaRPr lang="en-US" sz="2400" dirty="0"/>
          </a:p>
          <a:p>
            <a:pPr marL="171450" indent="-171450" algn="l" defTabSz="584229" rtl="0" latinLnBrk="1" hangingPunct="0">
              <a:buFont typeface="Arial" panose="020B0604020202020204" pitchFamily="34" charset="0"/>
              <a:buChar char="•"/>
            </a:pPr>
            <a:r>
              <a:rPr lang="en-US" sz="2400" dirty="0"/>
              <a:t>What we need most are your prayers and visits. We are aware of the news reaching the United     States, but we invite you to organize trips to  the island.  We have worked to lower the cost of        religious visas so that more of you can visit us. We also wish to install a solar panel system to         ensure the guesthouse operates properly so we can welcome you.</a:t>
            </a:r>
          </a:p>
        </p:txBody>
      </p:sp>
      <p:sp>
        <p:nvSpPr>
          <p:cNvPr id="4" name="Title 1">
            <a:extLst>
              <a:ext uri="{FF2B5EF4-FFF2-40B4-BE49-F238E27FC236}">
                <a16:creationId xmlns:a16="http://schemas.microsoft.com/office/drawing/2014/main" id="{ECDB251F-3E21-2A26-28B5-2582DABAAC5E}"/>
              </a:ext>
            </a:extLst>
          </p:cNvPr>
          <p:cNvSpPr txBox="1">
            <a:spLocks/>
          </p:cNvSpPr>
          <p:nvPr/>
        </p:nvSpPr>
        <p:spPr>
          <a:xfrm>
            <a:off x="823784" y="536203"/>
            <a:ext cx="9667103" cy="889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a:lstStyle>
          <a:p>
            <a:r>
              <a:rPr lang="en-US" sz="4001" b="1" dirty="0">
                <a:effectLst/>
              </a:rPr>
              <a:t>Bishop Angel’s Recent Update (</a:t>
            </a:r>
            <a:r>
              <a:rPr lang="en-US" sz="4001" b="1" dirty="0" err="1">
                <a:effectLst/>
              </a:rPr>
              <a:t>Cont</a:t>
            </a:r>
            <a:r>
              <a:rPr lang="en-US" sz="4001" b="1" dirty="0">
                <a:effectLst/>
              </a:rPr>
              <a:t>)</a:t>
            </a:r>
          </a:p>
        </p:txBody>
      </p:sp>
      <p:pic>
        <p:nvPicPr>
          <p:cNvPr id="6" name="Picture 5">
            <a:extLst>
              <a:ext uri="{FF2B5EF4-FFF2-40B4-BE49-F238E27FC236}">
                <a16:creationId xmlns:a16="http://schemas.microsoft.com/office/drawing/2014/main" id="{47AD5F46-B5FE-7283-3692-6A1A831A56DD}"/>
              </a:ext>
            </a:extLst>
          </p:cNvPr>
          <p:cNvPicPr>
            <a:picLocks noChangeAspect="1"/>
          </p:cNvPicPr>
          <p:nvPr/>
        </p:nvPicPr>
        <p:blipFill rotWithShape="1">
          <a:blip r:embed="rId2"/>
          <a:srcRect t="7398"/>
          <a:stretch/>
        </p:blipFill>
        <p:spPr>
          <a:xfrm>
            <a:off x="11405286" y="179017"/>
            <a:ext cx="1271611" cy="124618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71966990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F1E96-BD38-BDE1-EA35-AB6C148809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B97C488-8C90-A84B-2D03-E446C443D726}"/>
              </a:ext>
            </a:extLst>
          </p:cNvPr>
          <p:cNvSpPr txBox="1"/>
          <p:nvPr/>
        </p:nvSpPr>
        <p:spPr>
          <a:xfrm>
            <a:off x="4289330" y="1822777"/>
            <a:ext cx="8452020" cy="453457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342900" indent="-342900" algn="l" defTabSz="584229" rtl="0" latinLnBrk="1" hangingPunct="0">
              <a:buFont typeface="Arial" panose="020B0604020202020204" pitchFamily="34" charset="0"/>
              <a:buChar char="•"/>
            </a:pPr>
            <a:endParaRPr lang="en-US" sz="2400" dirty="0"/>
          </a:p>
          <a:p>
            <a:pPr marL="342900" indent="-342900" algn="l" defTabSz="584229" rtl="0" latinLnBrk="1" hangingPunct="0">
              <a:buFont typeface="Arial" panose="020B0604020202020204" pitchFamily="34" charset="0"/>
              <a:buChar char="•"/>
            </a:pPr>
            <a:r>
              <a:rPr lang="en-US" sz="2400" dirty="0"/>
              <a:t>For the past 5 years, we have supported Episcopalians throughout Cuba by providing all 52 churches with a Christmas meal for their congregations/communities.  </a:t>
            </a:r>
          </a:p>
          <a:p>
            <a:pPr marL="342900" indent="-342900" algn="l" defTabSz="584229" rtl="0" latinLnBrk="1" hangingPunct="0">
              <a:buFont typeface="Arial" panose="020B0604020202020204" pitchFamily="34" charset="0"/>
              <a:buChar char="•"/>
            </a:pPr>
            <a:endParaRPr lang="en-US" sz="2400" dirty="0"/>
          </a:p>
          <a:p>
            <a:pPr marL="342900" indent="-342900" algn="l" defTabSz="584229" rtl="0" latinLnBrk="1" hangingPunct="0">
              <a:buFont typeface="Arial" panose="020B0604020202020204" pitchFamily="34" charset="0"/>
              <a:buChar char="•"/>
            </a:pPr>
            <a:r>
              <a:rPr lang="en-US" sz="2400" dirty="0"/>
              <a:t>As Bishop Angel has declared - "These Christmas meals change    lives and bring hope. They say we are not forgotten.  And Cuba   needs hope now  more than ever".</a:t>
            </a:r>
          </a:p>
          <a:p>
            <a:pPr marL="342900" indent="-342900" algn="l" defTabSz="584229" rtl="0" latinLnBrk="1" hangingPunct="0">
              <a:buFont typeface="Arial" panose="020B0604020202020204" pitchFamily="34" charset="0"/>
              <a:buChar char="•"/>
            </a:pPr>
            <a:endParaRPr lang="en-US" sz="2400" dirty="0"/>
          </a:p>
          <a:p>
            <a:pPr marL="342900" indent="-342900" algn="l" defTabSz="584229" rtl="0" latinLnBrk="1" hangingPunct="0">
              <a:buFont typeface="Arial" panose="020B0604020202020204" pitchFamily="34" charset="0"/>
              <a:buChar char="•"/>
            </a:pPr>
            <a:r>
              <a:rPr lang="en-US" sz="2400" dirty="0"/>
              <a:t>Last year's campaign to provide a Christmas dinner celebration for all 52 Episcopal communities across Cuba was a huge success. </a:t>
            </a:r>
          </a:p>
          <a:p>
            <a:pPr marL="342900" indent="-342900" algn="l" defTabSz="584229" rtl="0" latinLnBrk="1" hangingPunct="0">
              <a:buFont typeface="Arial" panose="020B0604020202020204" pitchFamily="34" charset="0"/>
              <a:buChar char="•"/>
            </a:pPr>
            <a:endParaRPr lang="en-US" sz="2400" dirty="0"/>
          </a:p>
        </p:txBody>
      </p:sp>
      <p:sp>
        <p:nvSpPr>
          <p:cNvPr id="4" name="Title 1">
            <a:extLst>
              <a:ext uri="{FF2B5EF4-FFF2-40B4-BE49-F238E27FC236}">
                <a16:creationId xmlns:a16="http://schemas.microsoft.com/office/drawing/2014/main" id="{D278D3DF-0E89-BBD9-F466-C6903B9FEAA2}"/>
              </a:ext>
            </a:extLst>
          </p:cNvPr>
          <p:cNvSpPr txBox="1">
            <a:spLocks/>
          </p:cNvSpPr>
          <p:nvPr/>
        </p:nvSpPr>
        <p:spPr>
          <a:xfrm>
            <a:off x="465438" y="312881"/>
            <a:ext cx="11480800" cy="889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normAutofit/>
          </a:bodyPr>
          <a:lstStyle>
            <a:lvl1pPr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1pPr>
            <a:lvl2pPr indent="228611"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2pPr>
            <a:lvl3pPr indent="457223"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3pPr>
            <a:lvl4pPr indent="685835"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4pPr>
            <a:lvl5pPr indent="914446"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5pPr>
            <a:lvl6pPr indent="1143057"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6pPr>
            <a:lvl7pPr indent="1371668"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7pPr>
            <a:lvl8pPr indent="1600280"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8pPr>
            <a:lvl9pPr indent="1828892" algn="ctr" defTabSz="584229">
              <a:defRPr sz="7400">
                <a:solidFill>
                  <a:srgbClr val="6C6963"/>
                </a:solidFill>
                <a:effectLst>
                  <a:outerShdw blurRad="25400" dist="25400" dir="15900000" rotWithShape="0">
                    <a:srgbClr val="595650">
                      <a:alpha val="33000"/>
                    </a:srgbClr>
                  </a:outerShdw>
                </a:effectLst>
                <a:latin typeface="+mn-lt"/>
                <a:ea typeface="+mn-ea"/>
                <a:cs typeface="+mn-cs"/>
                <a:sym typeface="Baskerville"/>
              </a:defRPr>
            </a:lvl9pPr>
          </a:lstStyle>
          <a:p>
            <a:r>
              <a:rPr lang="en-US" sz="4001" b="1" dirty="0">
                <a:effectLst/>
              </a:rPr>
              <a:t>Project Feliz Navidad 2026 – Our 5</a:t>
            </a:r>
            <a:r>
              <a:rPr lang="en-US" sz="4001" b="1" baseline="30000" dirty="0">
                <a:effectLst/>
              </a:rPr>
              <a:t>th</a:t>
            </a:r>
            <a:r>
              <a:rPr lang="en-US" sz="4001" b="1" dirty="0">
                <a:effectLst/>
              </a:rPr>
              <a:t> Year</a:t>
            </a:r>
          </a:p>
        </p:txBody>
      </p:sp>
      <p:pic>
        <p:nvPicPr>
          <p:cNvPr id="6" name="Picture 5">
            <a:extLst>
              <a:ext uri="{FF2B5EF4-FFF2-40B4-BE49-F238E27FC236}">
                <a16:creationId xmlns:a16="http://schemas.microsoft.com/office/drawing/2014/main" id="{020850A6-5738-3762-CF29-5E695DBEC4AC}"/>
              </a:ext>
            </a:extLst>
          </p:cNvPr>
          <p:cNvPicPr>
            <a:picLocks noChangeAspect="1"/>
          </p:cNvPicPr>
          <p:nvPr/>
        </p:nvPicPr>
        <p:blipFill rotWithShape="1">
          <a:blip r:embed="rId2"/>
          <a:srcRect t="7398"/>
          <a:stretch/>
        </p:blipFill>
        <p:spPr>
          <a:xfrm>
            <a:off x="10999600" y="179017"/>
            <a:ext cx="1677297" cy="164376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9">
            <a:extLst>
              <a:ext uri="{FF2B5EF4-FFF2-40B4-BE49-F238E27FC236}">
                <a16:creationId xmlns:a16="http://schemas.microsoft.com/office/drawing/2014/main" id="{54B40EF4-76AA-E901-4DC1-FE02BBD468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7903" y="1698711"/>
            <a:ext cx="3823892" cy="4491687"/>
          </a:xfrm>
          <a:prstGeom prst="rect">
            <a:avLst/>
          </a:prstGeom>
        </p:spPr>
      </p:pic>
      <p:sp>
        <p:nvSpPr>
          <p:cNvPr id="12" name="TextBox 11">
            <a:extLst>
              <a:ext uri="{FF2B5EF4-FFF2-40B4-BE49-F238E27FC236}">
                <a16:creationId xmlns:a16="http://schemas.microsoft.com/office/drawing/2014/main" id="{73EDB69C-962A-029E-E48B-7845C037FD2B}"/>
              </a:ext>
            </a:extLst>
          </p:cNvPr>
          <p:cNvSpPr txBox="1"/>
          <p:nvPr/>
        </p:nvSpPr>
        <p:spPr>
          <a:xfrm>
            <a:off x="466124" y="6458260"/>
            <a:ext cx="12072552" cy="317009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wrap="square">
            <a:spAutoFit/>
          </a:bodyPr>
          <a:lstStyle/>
          <a:p>
            <a:r>
              <a:rPr lang="en-US" sz="3200" b="1" dirty="0"/>
              <a:t>Our goal for this year is $400 per community (a total of $21,000). </a:t>
            </a:r>
          </a:p>
          <a:p>
            <a:r>
              <a:rPr lang="en-US" sz="2800" dirty="0"/>
              <a:t> </a:t>
            </a:r>
          </a:p>
          <a:p>
            <a:r>
              <a:rPr lang="en-US" sz="2800" dirty="0"/>
              <a:t>Please give generously, and send checks made payable to FECC </a:t>
            </a:r>
          </a:p>
          <a:p>
            <a:r>
              <a:rPr lang="en-US" sz="2800" dirty="0"/>
              <a:t>(with Feliz Navidad in the memo line) to:</a:t>
            </a:r>
          </a:p>
          <a:p>
            <a:r>
              <a:rPr lang="en-US" sz="2800" dirty="0"/>
              <a:t>Rev. Mark Pendleton - Treasurer, 218 Post Road, Greenland, NH 03840 </a:t>
            </a:r>
          </a:p>
          <a:p>
            <a:endParaRPr lang="en-US" sz="2800" dirty="0"/>
          </a:p>
          <a:p>
            <a:r>
              <a:rPr lang="en-US" sz="2800" dirty="0"/>
              <a:t>All donations are tax deductible as we are a 501C3 organization.</a:t>
            </a:r>
          </a:p>
        </p:txBody>
      </p:sp>
    </p:spTree>
    <p:extLst>
      <p:ext uri="{BB962C8B-B14F-4D97-AF65-F5344CB8AC3E}">
        <p14:creationId xmlns:p14="http://schemas.microsoft.com/office/powerpoint/2010/main" val="119628710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9D79-283A-4030-B08D-27FB1FAC5824}"/>
              </a:ext>
            </a:extLst>
          </p:cNvPr>
          <p:cNvSpPr>
            <a:spLocks noGrp="1"/>
          </p:cNvSpPr>
          <p:nvPr>
            <p:ph type="title"/>
          </p:nvPr>
        </p:nvSpPr>
        <p:spPr>
          <a:xfrm>
            <a:off x="1010478" y="5167243"/>
            <a:ext cx="10963219" cy="2540000"/>
          </a:xfrm>
        </p:spPr>
        <p:txBody>
          <a:bodyPr>
            <a:noAutofit/>
          </a:bodyPr>
          <a:lstStyle/>
          <a:p>
            <a:r>
              <a:rPr lang="en-US" sz="5400" b="1" dirty="0">
                <a:effectLst/>
              </a:rPr>
              <a:t>Thank You</a:t>
            </a:r>
          </a:p>
        </p:txBody>
      </p:sp>
      <p:pic>
        <p:nvPicPr>
          <p:cNvPr id="3" name="Picture 2">
            <a:extLst>
              <a:ext uri="{FF2B5EF4-FFF2-40B4-BE49-F238E27FC236}">
                <a16:creationId xmlns:a16="http://schemas.microsoft.com/office/drawing/2014/main" id="{F8F6B00D-F979-42EE-A3E9-D6B594473EBB}"/>
              </a:ext>
            </a:extLst>
          </p:cNvPr>
          <p:cNvPicPr>
            <a:picLocks noChangeAspect="1"/>
          </p:cNvPicPr>
          <p:nvPr/>
        </p:nvPicPr>
        <p:blipFill rotWithShape="1">
          <a:blip r:embed="rId2"/>
          <a:srcRect t="7398"/>
          <a:stretch/>
        </p:blipFill>
        <p:spPr>
          <a:xfrm>
            <a:off x="5168346" y="1182755"/>
            <a:ext cx="2533788" cy="24831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a:extLst>
              <a:ext uri="{FF2B5EF4-FFF2-40B4-BE49-F238E27FC236}">
                <a16:creationId xmlns:a16="http://schemas.microsoft.com/office/drawing/2014/main" id="{7EC56F53-3914-4E5D-A4FF-143824950347}"/>
              </a:ext>
            </a:extLst>
          </p:cNvPr>
          <p:cNvSpPr txBox="1"/>
          <p:nvPr/>
        </p:nvSpPr>
        <p:spPr>
          <a:xfrm>
            <a:off x="4049805" y="7883477"/>
            <a:ext cx="4905190" cy="68736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defTabSz="584229" rtl="0" latinLnBrk="1" hangingPunct="0"/>
            <a:r>
              <a:rPr lang="en-US" dirty="0"/>
              <a:t>www.friendsofeccuba.org</a:t>
            </a:r>
          </a:p>
        </p:txBody>
      </p:sp>
    </p:spTree>
    <p:extLst>
      <p:ext uri="{BB962C8B-B14F-4D97-AF65-F5344CB8AC3E}">
        <p14:creationId xmlns:p14="http://schemas.microsoft.com/office/powerpoint/2010/main" val="3325058223"/>
      </p:ext>
    </p:extLst>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LeatherBook">
  <a:themeElements>
    <a:clrScheme name="LeatherBook">
      <a:dk1>
        <a:srgbClr val="6C6963"/>
      </a:dk1>
      <a:lt1>
        <a:srgbClr val="092C6C"/>
      </a:lt1>
      <a:dk2>
        <a:srgbClr val="4D5459"/>
      </a:dk2>
      <a:lt2>
        <a:srgbClr val="D8DBDF"/>
      </a:lt2>
      <a:accent1>
        <a:srgbClr val="5B7376"/>
      </a:accent1>
      <a:accent2>
        <a:srgbClr val="9B9E5B"/>
      </a:accent2>
      <a:accent3>
        <a:srgbClr val="CC943D"/>
      </a:accent3>
      <a:accent4>
        <a:srgbClr val="A55A01"/>
      </a:accent4>
      <a:accent5>
        <a:srgbClr val="9D3320"/>
      </a:accent5>
      <a:accent6>
        <a:srgbClr val="83525A"/>
      </a:accent6>
      <a:hlink>
        <a:srgbClr val="0000FF"/>
      </a:hlink>
      <a:folHlink>
        <a:srgbClr val="FF00FF"/>
      </a:folHlink>
    </a:clrScheme>
    <a:fontScheme name="LeatherBook">
      <a:majorFont>
        <a:latin typeface="Baskerville"/>
        <a:ea typeface="Baskerville"/>
        <a:cs typeface="Baskerville"/>
      </a:majorFont>
      <a:minorFont>
        <a:latin typeface="Baskerville"/>
        <a:ea typeface="Baskerville"/>
        <a:cs typeface="Baskerville"/>
      </a:minorFont>
    </a:fontScheme>
    <a:fmtScheme name="Leather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12700" rotWithShape="0">
            <a:srgbClr val="000000">
              <a:alpha val="6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2EBDB"/>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49E92"/>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eatherBook">
  <a:themeElements>
    <a:clrScheme name="LeatherBook">
      <a:dk1>
        <a:srgbClr val="000000"/>
      </a:dk1>
      <a:lt1>
        <a:srgbClr val="FFFFFF"/>
      </a:lt1>
      <a:dk2>
        <a:srgbClr val="4D5459"/>
      </a:dk2>
      <a:lt2>
        <a:srgbClr val="D8DBDF"/>
      </a:lt2>
      <a:accent1>
        <a:srgbClr val="5B7376"/>
      </a:accent1>
      <a:accent2>
        <a:srgbClr val="9B9E5B"/>
      </a:accent2>
      <a:accent3>
        <a:srgbClr val="CC943D"/>
      </a:accent3>
      <a:accent4>
        <a:srgbClr val="A55A01"/>
      </a:accent4>
      <a:accent5>
        <a:srgbClr val="9D3320"/>
      </a:accent5>
      <a:accent6>
        <a:srgbClr val="83525A"/>
      </a:accent6>
      <a:hlink>
        <a:srgbClr val="0000FF"/>
      </a:hlink>
      <a:folHlink>
        <a:srgbClr val="FF00FF"/>
      </a:folHlink>
    </a:clrScheme>
    <a:fontScheme name="LeatherBook">
      <a:majorFont>
        <a:latin typeface="Baskerville"/>
        <a:ea typeface="Baskerville"/>
        <a:cs typeface="Baskerville"/>
      </a:majorFont>
      <a:minorFont>
        <a:latin typeface="Baskerville"/>
        <a:ea typeface="Baskerville"/>
        <a:cs typeface="Baskerville"/>
      </a:minorFont>
    </a:fontScheme>
    <a:fmtScheme name="Leather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
          <a:effectLst>
            <a:outerShdw blurRad="50800" dist="12700" rotWithShape="0">
              <a:srgbClr val="000000">
                <a:alpha val="6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50800" dist="12700" rotWithShape="0">
            <a:srgbClr val="000000">
              <a:alpha val="6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200" b="0" i="0" u="none" strike="noStrike" cap="none" spc="0" normalizeH="0" baseline="0">
            <a:ln>
              <a:noFill/>
            </a:ln>
            <a:solidFill>
              <a:srgbClr val="F2EBDB"/>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49E92"/>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800" b="0" i="0" u="none" strike="noStrike" cap="none" spc="0" normalizeH="0" baseline="0">
            <a:ln>
              <a:noFill/>
            </a:ln>
            <a:solidFill>
              <a:srgbClr val="6C6963"/>
            </a:solidFill>
            <a:effectLst/>
            <a:uFillTx/>
            <a:latin typeface="+mn-lt"/>
            <a:ea typeface="+mn-ea"/>
            <a:cs typeface="+mn-cs"/>
            <a:sym typeface="Baskervill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26158</TotalTime>
  <Words>1263</Words>
  <Application>Microsoft Office PowerPoint</Application>
  <PresentationFormat>Custom</PresentationFormat>
  <Paragraphs>68</Paragraphs>
  <Slides>9</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Baskerville</vt:lpstr>
      <vt:lpstr>Helvetica Neue</vt:lpstr>
      <vt:lpstr>Wingdings</vt:lpstr>
      <vt:lpstr>LeatherBook</vt:lpstr>
      <vt:lpstr>Friends of the Episcopal Church in Cuba Webinar  October 18th, 2026</vt:lpstr>
      <vt:lpstr>PowerPoint Presentation</vt:lpstr>
      <vt:lpstr>Message from Rev. Halbert Pons, Dean of the Cathedral in Havana </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Luke's Cuba</dc:title>
  <dc:creator>Jeremy Cage</dc:creator>
  <cp:lastModifiedBy>patricia cage</cp:lastModifiedBy>
  <cp:revision>623</cp:revision>
  <cp:lastPrinted>2017-10-17T18:35:09Z</cp:lastPrinted>
  <dcterms:modified xsi:type="dcterms:W3CDTF">2026-10-19T20:08:40Z</dcterms:modified>
</cp:coreProperties>
</file>